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5"/>
  </p:notesMasterIdLst>
  <p:handoutMasterIdLst>
    <p:handoutMasterId r:id="rId16"/>
  </p:handoutMasterIdLst>
  <p:sldIdLst>
    <p:sldId id="290" r:id="rId2"/>
    <p:sldId id="311" r:id="rId3"/>
    <p:sldId id="312" r:id="rId4"/>
    <p:sldId id="292" r:id="rId5"/>
    <p:sldId id="314" r:id="rId6"/>
    <p:sldId id="293" r:id="rId7"/>
    <p:sldId id="316" r:id="rId8"/>
    <p:sldId id="317" r:id="rId9"/>
    <p:sldId id="318" r:id="rId10"/>
    <p:sldId id="319" r:id="rId11"/>
    <p:sldId id="315" r:id="rId12"/>
    <p:sldId id="260" r:id="rId13"/>
    <p:sldId id="294" r:id="rId14"/>
  </p:sldIdLst>
  <p:sldSz cx="6858000" cy="9144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95">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55" autoAdjust="0"/>
    <p:restoredTop sz="88708" autoAdjust="0"/>
  </p:normalViewPr>
  <p:slideViewPr>
    <p:cSldViewPr>
      <p:cViewPr varScale="1">
        <p:scale>
          <a:sx n="71" d="100"/>
          <a:sy n="71" d="100"/>
        </p:scale>
        <p:origin x="3408" y="78"/>
      </p:cViewPr>
      <p:guideLst>
        <p:guide orient="horz" pos="295"/>
        <p:guide pos="2160"/>
      </p:guideLst>
    </p:cSldViewPr>
  </p:slideViewPr>
  <p:outlineViewPr>
    <p:cViewPr>
      <p:scale>
        <a:sx n="33" d="100"/>
        <a:sy n="33" d="100"/>
      </p:scale>
      <p:origin x="0" y="16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9451FF2F-8B27-463F-BC7E-6DFCF01E4CA1}" type="datetimeFigureOut">
              <a:rPr lang="ja-JP" altLang="en-US"/>
              <a:pPr>
                <a:defRPr/>
              </a:pPr>
              <a:t>2025/7/1</a:t>
            </a:fld>
            <a:endParaRPr lang="ja-JP" altLang="en-US"/>
          </a:p>
        </p:txBody>
      </p:sp>
      <p:sp>
        <p:nvSpPr>
          <p:cNvPr id="4" name="フッター プレースホルダー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A0F247FD-1E95-4F65-8B54-F859E1A61503}" type="slidenum">
              <a:rPr lang="ja-JP" altLang="en-US"/>
              <a:pPr>
                <a:defRPr/>
              </a:pPr>
              <a:t>‹#›</a:t>
            </a:fld>
            <a:endParaRPr lang="ja-JP" altLang="en-US"/>
          </a:p>
        </p:txBody>
      </p:sp>
    </p:spTree>
    <p:extLst>
      <p:ext uri="{BB962C8B-B14F-4D97-AF65-F5344CB8AC3E}">
        <p14:creationId xmlns:p14="http://schemas.microsoft.com/office/powerpoint/2010/main" val="286399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92FC185A-0F6C-46F9-89B6-5D3CB127613A}" type="datetimeFigureOut">
              <a:rPr lang="ja-JP" altLang="en-US"/>
              <a:pPr>
                <a:defRPr/>
              </a:pPr>
              <a:t>2025/7/1</a:t>
            </a:fld>
            <a:endParaRPr lang="ja-JP" altLang="en-US"/>
          </a:p>
        </p:txBody>
      </p:sp>
      <p:sp>
        <p:nvSpPr>
          <p:cNvPr id="4" name="スライド イメージ プレースホルダー 3"/>
          <p:cNvSpPr>
            <a:spLocks noGrp="1" noRot="1" noChangeAspect="1"/>
          </p:cNvSpPr>
          <p:nvPr>
            <p:ph type="sldImg" idx="2"/>
          </p:nvPr>
        </p:nvSpPr>
        <p:spPr>
          <a:xfrm>
            <a:off x="1981200" y="739775"/>
            <a:ext cx="2773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73100" y="4686300"/>
            <a:ext cx="5389563" cy="4440238"/>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76C15423-C2F1-460D-B80A-B02E9D79CB54}" type="slidenum">
              <a:rPr lang="ja-JP" altLang="en-US"/>
              <a:pPr>
                <a:defRPr/>
              </a:pPr>
              <a:t>‹#›</a:t>
            </a:fld>
            <a:endParaRPr lang="ja-JP" altLang="en-US"/>
          </a:p>
        </p:txBody>
      </p:sp>
    </p:spTree>
    <p:extLst>
      <p:ext uri="{BB962C8B-B14F-4D97-AF65-F5344CB8AC3E}">
        <p14:creationId xmlns:p14="http://schemas.microsoft.com/office/powerpoint/2010/main" val="7727022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rtl="0" eaLnBrk="0" fontAlgn="base" hangingPunct="0"/>
            <a:r>
              <a:rPr kumimoji="1" lang="en-US" altLang="ja-JP" sz="1200" kern="1200" dirty="0">
                <a:solidFill>
                  <a:schemeClr val="tx1"/>
                </a:solidFill>
                <a:effectLst/>
                <a:latin typeface="+mn-lt"/>
                <a:ea typeface="+mn-ea"/>
                <a:cs typeface="+mn-cs"/>
              </a:rPr>
              <a:t>#4.0.6.0</a:t>
            </a:r>
            <a:endParaRPr lang="ja-JP" altLang="ja-JP" dirty="0">
              <a:effectLst/>
            </a:endParaRPr>
          </a:p>
          <a:p>
            <a:pPr rtl="0" eaLnBrk="0" fontAlgn="base" hangingPunct="0"/>
            <a:r>
              <a:rPr kumimoji="1" lang="en-US" altLang="ja-JP" sz="1200" kern="1200" dirty="0">
                <a:solidFill>
                  <a:schemeClr val="tx1"/>
                </a:solidFill>
                <a:effectLst/>
                <a:latin typeface="+mn-lt"/>
                <a:ea typeface="+mn-ea"/>
                <a:cs typeface="+mn-cs"/>
              </a:rPr>
              <a:t>2025/07/01</a:t>
            </a:r>
            <a:r>
              <a:rPr kumimoji="1" lang="ja-JP" altLang="ja-JP" sz="1200" kern="1200" dirty="0">
                <a:solidFill>
                  <a:schemeClr val="tx1"/>
                </a:solidFill>
                <a:effectLst/>
                <a:latin typeface="+mn-lt"/>
                <a:ea typeface="+mn-ea"/>
                <a:cs typeface="+mn-cs"/>
              </a:rPr>
              <a:t>：</a:t>
            </a:r>
            <a:r>
              <a:rPr kumimoji="1" lang="en-US" altLang="ja-JP" sz="1200" kern="1200" dirty="0">
                <a:solidFill>
                  <a:schemeClr val="tx1"/>
                </a:solidFill>
                <a:effectLst/>
                <a:latin typeface="+mn-lt"/>
                <a:ea typeface="+mn-ea"/>
                <a:cs typeface="+mn-cs"/>
              </a:rPr>
              <a:t>P0</a:t>
            </a:r>
            <a:r>
              <a:rPr kumimoji="1" lang="ja-JP" altLang="en-US" sz="1200" kern="1200" dirty="0">
                <a:solidFill>
                  <a:schemeClr val="tx1"/>
                </a:solidFill>
                <a:effectLst/>
                <a:latin typeface="+mn-lt"/>
                <a:ea typeface="+mn-ea"/>
                <a:cs typeface="+mn-cs"/>
              </a:rPr>
              <a:t>：対応バージョンの記載を</a:t>
            </a:r>
            <a:r>
              <a:rPr kumimoji="1" lang="en-US" altLang="ja-JP" sz="1200" kern="1200" dirty="0">
                <a:solidFill>
                  <a:schemeClr val="tx1"/>
                </a:solidFill>
                <a:effectLst/>
                <a:latin typeface="+mn-lt"/>
                <a:ea typeface="+mn-ea"/>
                <a:cs typeface="+mn-cs"/>
              </a:rPr>
              <a:t>Windows10</a:t>
            </a:r>
            <a:r>
              <a:rPr kumimoji="1" lang="ja-JP" altLang="en-US" sz="1200" kern="1200" dirty="0">
                <a:solidFill>
                  <a:schemeClr val="tx1"/>
                </a:solidFill>
                <a:effectLst/>
                <a:latin typeface="+mn-lt"/>
                <a:ea typeface="+mn-ea"/>
                <a:cs typeface="+mn-cs"/>
              </a:rPr>
              <a:t>以降に</a:t>
            </a:r>
            <a:endParaRPr kumimoji="1" lang="en-US" altLang="ja-JP" sz="1200" kern="1200" dirty="0">
              <a:solidFill>
                <a:schemeClr val="tx1"/>
              </a:solidFill>
              <a:effectLst/>
              <a:latin typeface="+mn-lt"/>
              <a:ea typeface="+mn-ea"/>
              <a:cs typeface="+mn-cs"/>
            </a:endParaRPr>
          </a:p>
          <a:p>
            <a:pPr rtl="0" eaLnBrk="0" fontAlgn="base" hangingPunct="0"/>
            <a:r>
              <a:rPr kumimoji="1" lang="en-US" altLang="ja-JP" sz="1200" kern="1200" dirty="0">
                <a:solidFill>
                  <a:schemeClr val="tx1"/>
                </a:solidFill>
                <a:effectLst/>
                <a:latin typeface="+mn-lt"/>
                <a:ea typeface="+mn-ea"/>
                <a:cs typeface="+mn-cs"/>
              </a:rPr>
              <a:t>	P1</a:t>
            </a:r>
            <a:r>
              <a:rPr kumimoji="1" lang="ja-JP" altLang="en-US" sz="1200" kern="1200" dirty="0">
                <a:solidFill>
                  <a:schemeClr val="tx1"/>
                </a:solidFill>
                <a:effectLst/>
                <a:latin typeface="+mn-lt"/>
                <a:ea typeface="+mn-ea"/>
                <a:cs typeface="+mn-cs"/>
              </a:rPr>
              <a:t>：改版履歴削除</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0</a:t>
            </a:fld>
            <a:endParaRPr lang="ja-JP" altLang="en-US"/>
          </a:p>
        </p:txBody>
      </p:sp>
    </p:spTree>
    <p:extLst>
      <p:ext uri="{BB962C8B-B14F-4D97-AF65-F5344CB8AC3E}">
        <p14:creationId xmlns:p14="http://schemas.microsoft.com/office/powerpoint/2010/main" val="1184783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ja-JP" dirty="0">
                <a:latin typeface="Arial" panose="020B0604020202020204" pitchFamily="34" charset="0"/>
              </a:rPr>
              <a:t>2023/07/11</a:t>
            </a:r>
            <a:r>
              <a:rPr lang="ja-JP" altLang="ja-JP" dirty="0">
                <a:latin typeface="Arial" panose="020B0604020202020204" pitchFamily="34" charset="0"/>
              </a:rPr>
              <a:t>：</a:t>
            </a:r>
            <a:r>
              <a:rPr lang="ja-JP" altLang="en-US" dirty="0">
                <a:latin typeface="Arial" panose="020B0604020202020204" pitchFamily="34" charset="0"/>
              </a:rPr>
              <a:t>商標について </a:t>
            </a:r>
            <a:r>
              <a:rPr lang="en-US" altLang="ja-JP" dirty="0">
                <a:latin typeface="Arial" panose="020B0604020202020204" pitchFamily="34" charset="0"/>
              </a:rPr>
              <a:t>Bluetooth</a:t>
            </a:r>
            <a:r>
              <a:rPr lang="ja-JP" altLang="en-US" dirty="0">
                <a:latin typeface="Arial" panose="020B0604020202020204" pitchFamily="34" charset="0"/>
              </a:rPr>
              <a:t>及び～　と　その他の製品名～</a:t>
            </a:r>
            <a:r>
              <a:rPr lang="ja-JP" altLang="en-US" dirty="0" err="1">
                <a:latin typeface="Arial" panose="020B0604020202020204" pitchFamily="34" charset="0"/>
              </a:rPr>
              <a:t>を</a:t>
            </a:r>
            <a:r>
              <a:rPr lang="ja-JP" altLang="en-US" dirty="0">
                <a:latin typeface="Arial" panose="020B0604020202020204" pitchFamily="34" charset="0"/>
              </a:rPr>
              <a:t>追加</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1</a:t>
            </a:fld>
            <a:endParaRPr lang="ja-JP" altLang="en-US"/>
          </a:p>
        </p:txBody>
      </p:sp>
    </p:spTree>
    <p:extLst>
      <p:ext uri="{BB962C8B-B14F-4D97-AF65-F5344CB8AC3E}">
        <p14:creationId xmlns:p14="http://schemas.microsoft.com/office/powerpoint/2010/main" val="941397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2020.09.11</a:t>
            </a:r>
            <a:r>
              <a:rPr kumimoji="1" lang="ja-JP" altLang="en-US" dirty="0"/>
              <a:t>：ご利用前に必ずお読みください</a:t>
            </a:r>
            <a:r>
              <a:rPr kumimoji="1" lang="en-US" altLang="ja-JP" dirty="0"/>
              <a:t>.txt</a:t>
            </a:r>
            <a:r>
              <a:rPr kumimoji="1" lang="ja-JP" altLang="en-US" dirty="0"/>
              <a:t>　からドライバに関する制限事項を追記</a:t>
            </a:r>
            <a:r>
              <a:rPr kumimoji="1" lang="en-US" altLang="ja-JP" dirty="0"/>
              <a:t>(1</a:t>
            </a:r>
            <a:r>
              <a:rPr kumimoji="1" lang="ja-JP" altLang="en-US" dirty="0" err="1"/>
              <a:t>、</a:t>
            </a:r>
            <a:r>
              <a:rPr kumimoji="1" lang="en-US" altLang="ja-JP" dirty="0"/>
              <a:t>2</a:t>
            </a:r>
            <a:r>
              <a:rPr kumimoji="1" lang="ja-JP" altLang="en-US" dirty="0" err="1"/>
              <a:t>、</a:t>
            </a:r>
            <a:r>
              <a:rPr kumimoji="1" lang="en-US" altLang="ja-JP" dirty="0"/>
              <a:t>10</a:t>
            </a:r>
            <a:r>
              <a:rPr kumimoji="1" lang="ja-JP" altLang="en-US" dirty="0" err="1"/>
              <a:t>、</a:t>
            </a:r>
            <a:r>
              <a:rPr kumimoji="1" lang="en-US" altLang="ja-JP" dirty="0"/>
              <a:t>12</a:t>
            </a:r>
            <a:r>
              <a:rPr kumimoji="1" lang="ja-JP" altLang="en-US" dirty="0" err="1"/>
              <a:t>、</a:t>
            </a:r>
            <a:r>
              <a:rPr kumimoji="1" lang="en-US" altLang="ja-JP" dirty="0"/>
              <a:t>26)</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4</a:t>
            </a:fld>
            <a:endParaRPr lang="ja-JP" altLang="en-US"/>
          </a:p>
        </p:txBody>
      </p:sp>
    </p:spTree>
    <p:extLst>
      <p:ext uri="{BB962C8B-B14F-4D97-AF65-F5344CB8AC3E}">
        <p14:creationId xmlns:p14="http://schemas.microsoft.com/office/powerpoint/2010/main" val="3273517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5</a:t>
            </a:fld>
            <a:endParaRPr lang="ja-JP" altLang="en-US"/>
          </a:p>
        </p:txBody>
      </p:sp>
    </p:spTree>
    <p:extLst>
      <p:ext uri="{BB962C8B-B14F-4D97-AF65-F5344CB8AC3E}">
        <p14:creationId xmlns:p14="http://schemas.microsoft.com/office/powerpoint/2010/main" val="3273517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200" dirty="0">
                <a:latin typeface="ＭＳ Ｐゴシック" charset="-128"/>
              </a:rPr>
              <a:t>2021/06/29</a:t>
            </a:r>
            <a:r>
              <a:rPr lang="ja-JP" altLang="en-US" sz="1200" dirty="0">
                <a:latin typeface="ＭＳ Ｐゴシック" charset="-128"/>
              </a:rPr>
              <a:t>：追加</a:t>
            </a:r>
            <a:endParaRPr lang="en-US" altLang="ja-JP" sz="1200" dirty="0">
              <a:latin typeface="ＭＳ Ｐゴシック" charset="-128"/>
            </a:endParaRPr>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6</a:t>
            </a:fld>
            <a:endParaRPr lang="ja-JP" altLang="en-US"/>
          </a:p>
        </p:txBody>
      </p:sp>
    </p:spTree>
    <p:extLst>
      <p:ext uri="{BB962C8B-B14F-4D97-AF65-F5344CB8AC3E}">
        <p14:creationId xmlns:p14="http://schemas.microsoft.com/office/powerpoint/2010/main" val="3174616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ja-JP" sz="1200" dirty="0">
                <a:latin typeface="ＭＳ Ｐゴシック" charset="-128"/>
              </a:rPr>
              <a:t>2021/06/29</a:t>
            </a:r>
            <a:r>
              <a:rPr lang="ja-JP" altLang="en-US" sz="1200" dirty="0">
                <a:latin typeface="ＭＳ Ｐゴシック" charset="-128"/>
              </a:rPr>
              <a:t>：追加</a:t>
            </a:r>
            <a:endParaRPr lang="en-US" altLang="ja-JP" sz="1200" dirty="0">
              <a:latin typeface="ＭＳ Ｐゴシック" charset="-128"/>
            </a:endParaRPr>
          </a:p>
          <a:p>
            <a:endParaRPr lang="en-US" altLang="ja-JP" sz="1200" dirty="0">
              <a:latin typeface="ＭＳ Ｐゴシック" charset="-128"/>
            </a:endParaRPr>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7</a:t>
            </a:fld>
            <a:endParaRPr lang="ja-JP" altLang="en-US"/>
          </a:p>
        </p:txBody>
      </p:sp>
    </p:spTree>
    <p:extLst>
      <p:ext uri="{BB962C8B-B14F-4D97-AF65-F5344CB8AC3E}">
        <p14:creationId xmlns:p14="http://schemas.microsoft.com/office/powerpoint/2010/main" val="2797319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ja-JP" sz="1200" dirty="0">
                <a:latin typeface="ＭＳ Ｐゴシック" charset="-128"/>
              </a:rPr>
              <a:t>2021/06/29</a:t>
            </a:r>
            <a:r>
              <a:rPr lang="ja-JP" altLang="en-US" sz="1200" dirty="0">
                <a:latin typeface="ＭＳ Ｐゴシック" charset="-128"/>
              </a:rPr>
              <a:t>：追加</a:t>
            </a:r>
            <a:endParaRPr lang="en-US" altLang="ja-JP" sz="1200" dirty="0">
              <a:latin typeface="ＭＳ Ｐゴシック" charset="-128"/>
            </a:endParaRPr>
          </a:p>
          <a:p>
            <a:endParaRPr lang="en-US" altLang="ja-JP" sz="1200" dirty="0">
              <a:latin typeface="ＭＳ Ｐゴシック" charset="-128"/>
            </a:endParaRPr>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8</a:t>
            </a:fld>
            <a:endParaRPr lang="ja-JP" altLang="en-US"/>
          </a:p>
        </p:txBody>
      </p:sp>
    </p:spTree>
    <p:extLst>
      <p:ext uri="{BB962C8B-B14F-4D97-AF65-F5344CB8AC3E}">
        <p14:creationId xmlns:p14="http://schemas.microsoft.com/office/powerpoint/2010/main" val="423310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ja-JP" sz="1200" dirty="0">
                <a:latin typeface="ＭＳ Ｐゴシック" charset="-128"/>
              </a:rPr>
              <a:t>2021/06/29</a:t>
            </a:r>
            <a:r>
              <a:rPr lang="ja-JP" altLang="en-US" sz="1200" dirty="0">
                <a:latin typeface="ＭＳ Ｐゴシック" charset="-128"/>
              </a:rPr>
              <a:t>：追加</a:t>
            </a:r>
            <a:endParaRPr lang="en-US" altLang="ja-JP" sz="1200" dirty="0">
              <a:latin typeface="ＭＳ Ｐゴシック" charset="-128"/>
            </a:endParaRPr>
          </a:p>
          <a:p>
            <a:endParaRPr lang="en-US" altLang="ja-JP" sz="1200" dirty="0">
              <a:latin typeface="ＭＳ Ｐゴシック" charset="-128"/>
            </a:endParaRPr>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9</a:t>
            </a:fld>
            <a:endParaRPr lang="ja-JP" altLang="en-US"/>
          </a:p>
        </p:txBody>
      </p:sp>
    </p:spTree>
    <p:extLst>
      <p:ext uri="{BB962C8B-B14F-4D97-AF65-F5344CB8AC3E}">
        <p14:creationId xmlns:p14="http://schemas.microsoft.com/office/powerpoint/2010/main" val="4037823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2019/11/15</a:t>
            </a:r>
          </a:p>
          <a:p>
            <a:r>
              <a:rPr lang="ja-JP" altLang="en-US" sz="1200" dirty="0">
                <a:latin typeface="ＭＳ Ｐゴシック" charset="-128"/>
              </a:rPr>
              <a:t>「</a:t>
            </a:r>
            <a:r>
              <a:rPr lang="en-US" altLang="ja-JP" sz="1200" dirty="0">
                <a:latin typeface="ＭＳ Ｐゴシック" charset="-128"/>
              </a:rPr>
              <a:t>(4)</a:t>
            </a:r>
            <a:r>
              <a:rPr lang="ja-JP" altLang="en-US" sz="1200" dirty="0">
                <a:latin typeface="ＭＳ Ｐゴシック" charset="-128"/>
              </a:rPr>
              <a:t> ダウンロードしたファイル（配布媒体）を解凍します。」→「</a:t>
            </a:r>
            <a:r>
              <a:rPr lang="en-US" altLang="ja-JP" sz="1200" dirty="0">
                <a:latin typeface="ＭＳ Ｐゴシック" charset="-128"/>
              </a:rPr>
              <a:t>(4)</a:t>
            </a:r>
            <a:r>
              <a:rPr lang="ja-JP" altLang="en-US" sz="1200" dirty="0">
                <a:latin typeface="ＭＳ Ｐゴシック" charset="-128"/>
              </a:rPr>
              <a:t> ダウンロードしたファイル（配布媒体）を解凍し、ローカルフォルダに置きます。」</a:t>
            </a:r>
            <a:endParaRPr lang="en-US" altLang="ja-JP" sz="1200" dirty="0">
              <a:latin typeface="ＭＳ Ｐゴシック" charset="-128"/>
            </a:endParaRPr>
          </a:p>
          <a:p>
            <a:pPr marL="0" indent="0">
              <a:buNone/>
            </a:pPr>
            <a:r>
              <a:rPr kumimoji="1" lang="en-US" altLang="ja-JP" dirty="0"/>
              <a:t>2021/03/04</a:t>
            </a:r>
            <a:endParaRPr lang="en-US" altLang="ja-JP" sz="1200" dirty="0">
              <a:latin typeface="ＭＳ Ｐゴシック" charset="-128"/>
            </a:endParaRPr>
          </a:p>
          <a:p>
            <a:pPr marL="0" indent="0">
              <a:buNone/>
            </a:pPr>
            <a:r>
              <a:rPr lang="ja-JP" altLang="en-US" sz="1200" dirty="0">
                <a:latin typeface="ＭＳ Ｐゴシック" charset="-128"/>
              </a:rPr>
              <a:t>シリアル、</a:t>
            </a:r>
            <a:r>
              <a:rPr lang="en-US" altLang="ja-JP" sz="1200" dirty="0">
                <a:latin typeface="ＭＳ Ｐゴシック" charset="-128"/>
              </a:rPr>
              <a:t>LAN</a:t>
            </a:r>
            <a:r>
              <a:rPr lang="ja-JP" altLang="en-US" sz="1200" dirty="0" err="1">
                <a:latin typeface="ＭＳ Ｐゴシック" charset="-128"/>
              </a:rPr>
              <a:t>、</a:t>
            </a:r>
            <a:r>
              <a:rPr lang="ja-JP" altLang="en-US" sz="1200" dirty="0">
                <a:latin typeface="ＭＳ Ｐゴシック" charset="-128"/>
              </a:rPr>
              <a:t>パラレルでは接続するプリンタの</a:t>
            </a:r>
            <a:r>
              <a:rPr lang="en-US" altLang="ja-JP" sz="1200" dirty="0">
                <a:latin typeface="ＭＳ Ｐゴシック" charset="-128"/>
              </a:rPr>
              <a:t>dpi</a:t>
            </a:r>
            <a:r>
              <a:rPr lang="ja-JP" altLang="en-US" sz="1200" dirty="0">
                <a:latin typeface="ＭＳ Ｐゴシック" charset="-128"/>
              </a:rPr>
              <a:t>を選択してください。を追記</a:t>
            </a:r>
            <a:endParaRPr lang="en-US" altLang="ja-JP" sz="1200" dirty="0">
              <a:latin typeface="ＭＳ Ｐゴシック" charset="-128"/>
            </a:endParaRPr>
          </a:p>
          <a:p>
            <a:pPr marL="0" indent="0">
              <a:buNone/>
            </a:pPr>
            <a:r>
              <a:rPr lang="en-US" altLang="ja-JP" sz="1200" dirty="0">
                <a:latin typeface="ＭＳ Ｐゴシック" charset="-128"/>
              </a:rPr>
              <a:t>(7)</a:t>
            </a:r>
            <a:r>
              <a:rPr lang="ja-JP" altLang="en-US" sz="1200">
                <a:latin typeface="ＭＳ Ｐゴシック" charset="-128"/>
              </a:rPr>
              <a:t>の画像差し替え</a:t>
            </a:r>
            <a:endParaRPr lang="en-US" altLang="ja-JP" sz="1200" dirty="0">
              <a:latin typeface="ＭＳ Ｐゴシック" charset="-128"/>
            </a:endParaRPr>
          </a:p>
        </p:txBody>
      </p:sp>
      <p:sp>
        <p:nvSpPr>
          <p:cNvPr id="4" name="スライド番号プレースホルダー 3"/>
          <p:cNvSpPr>
            <a:spLocks noGrp="1"/>
          </p:cNvSpPr>
          <p:nvPr>
            <p:ph type="sldNum" sz="quarter" idx="10"/>
          </p:nvPr>
        </p:nvSpPr>
        <p:spPr/>
        <p:txBody>
          <a:bodyPr/>
          <a:lstStyle/>
          <a:p>
            <a:pPr>
              <a:defRPr/>
            </a:pPr>
            <a:fld id="{76C15423-C2F1-460D-B80A-B02E9D79CB54}" type="slidenum">
              <a:rPr lang="ja-JP" altLang="en-US" smtClean="0"/>
              <a:pPr>
                <a:defRPr/>
              </a:pPr>
              <a:t>10</a:t>
            </a:fld>
            <a:endParaRPr lang="ja-JP" altLang="en-US"/>
          </a:p>
        </p:txBody>
      </p:sp>
    </p:spTree>
    <p:extLst>
      <p:ext uri="{BB962C8B-B14F-4D97-AF65-F5344CB8AC3E}">
        <p14:creationId xmlns:p14="http://schemas.microsoft.com/office/powerpoint/2010/main" val="2014546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C6830729-0DB7-450A-A8EF-0A0DC570DA1B}" type="datetime1">
              <a:rPr lang="ja-JP" altLang="en-US" smtClean="0"/>
              <a:t>2025/7/1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F9C09892-9EB6-4968-AE1F-03354FE3A62C}"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5F8DBB0A-8AF4-4FD3-B7C9-1C47BE21F0B1}" type="datetime1">
              <a:rPr lang="ja-JP" altLang="en-US" smtClean="0"/>
              <a:t>2025/7/1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22617792-BA33-4BC4-968A-3F85AF45629D}"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746241C1-CF33-4B48-A536-0F60BAAD8BD8}" type="datetime1">
              <a:rPr lang="ja-JP" altLang="en-US" smtClean="0"/>
              <a:t>2025/7/1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EADFB20-3C94-4A1A-86B3-EACFAF93D057}"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4543540F-62C6-4078-8DB3-BBF2BF7B82F9}" type="datetime1">
              <a:rPr lang="ja-JP" altLang="en-US" smtClean="0"/>
              <a:t>2025/7/1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35A1F1D6-70A8-477E-8C3F-98D28913C893}"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A906A9EB-FD7D-4B16-B6EB-B0D086B65D58}" type="datetime1">
              <a:rPr lang="ja-JP" altLang="en-US" smtClean="0"/>
              <a:t>2025/7/1</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E3FB2A44-807A-4E9E-8F2A-D1E59762D42A}"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F70B9995-FEC5-4639-A296-2884FAAA7624}" type="datetime1">
              <a:rPr lang="ja-JP" altLang="en-US" smtClean="0"/>
              <a:t>2025/7/1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E9C1B3F5-D43E-473B-A80F-ECCD71E6E9DD}"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2A753572-6225-45E8-BD14-CC04C56F7625}" type="datetime1">
              <a:rPr lang="ja-JP" altLang="en-US" smtClean="0"/>
              <a:t>2025/7/1</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9D071339-5B7B-42EE-BAEF-B638EFA5C542}"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EE7C7287-9699-4947-8C45-7282C57BE129}" type="datetime1">
              <a:rPr lang="ja-JP" altLang="en-US" smtClean="0"/>
              <a:t>2025/7/1</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9AC487E8-A29F-47E9-9094-0F12C7624D95}"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4A265EF6-1030-4BDA-9BE9-49269627AFA3}" type="datetime1">
              <a:rPr lang="ja-JP" altLang="en-US" smtClean="0"/>
              <a:t>2025/7/1</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939421BA-9553-473B-9AAC-6E3442AC999A}"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9BAD3045-62F5-490F-9E78-B2FF3F171C5B}" type="datetime1">
              <a:rPr lang="ja-JP" altLang="en-US" smtClean="0"/>
              <a:t>2025/7/1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77229B36-CCD7-48BC-84EB-302C6412A632}"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F7884C3F-DE7B-4F4E-B2E7-CF66AFFA0079}" type="datetime1">
              <a:rPr lang="ja-JP" altLang="en-US" smtClean="0"/>
              <a:t>2025/7/1</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C7080886-B8C7-4318-B940-39E5D326A62E}"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49EEC515-D4C4-4CD2-83D6-B34CA3AC62E0}" type="datetime1">
              <a:rPr lang="ja-JP" altLang="en-US" smtClean="0"/>
              <a:t>2025/7/1</a:t>
            </a:fld>
            <a:endParaRPr lang="ja-JP" altLang="en-US"/>
          </a:p>
        </p:txBody>
      </p:sp>
      <p:sp>
        <p:nvSpPr>
          <p:cNvPr id="5" name="フッター プレースホルダー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FAC8A1F8-5AB9-4C51-9B10-7F8AFA7AAB37}"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6.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サブタイトル 3"/>
          <p:cNvSpPr>
            <a:spLocks noGrp="1"/>
          </p:cNvSpPr>
          <p:nvPr>
            <p:ph type="subTitle" idx="1"/>
          </p:nvPr>
        </p:nvSpPr>
        <p:spPr>
          <a:xfrm>
            <a:off x="255404" y="3340190"/>
            <a:ext cx="6312952" cy="432048"/>
          </a:xfrm>
        </p:spPr>
        <p:txBody>
          <a:bodyPr rtlCol="0">
            <a:normAutofit lnSpcReduction="10000"/>
          </a:bodyPr>
          <a:lstStyle/>
          <a:p>
            <a:pPr fontAlgn="auto">
              <a:spcAft>
                <a:spcPts val="0"/>
              </a:spcAft>
              <a:defRPr/>
            </a:pPr>
            <a:r>
              <a:rPr lang="ja-JP" altLang="en-US" sz="2400" dirty="0"/>
              <a:t>（</a:t>
            </a:r>
            <a:r>
              <a:rPr lang="en-US" altLang="ja-JP" sz="2400" dirty="0"/>
              <a:t>Windows10/Windows11</a:t>
            </a:r>
            <a:r>
              <a:rPr lang="ja-JP" altLang="en-US" sz="2400" dirty="0"/>
              <a:t>対応）</a:t>
            </a: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8" name="テキスト ボックス 7"/>
          <p:cNvSpPr txBox="1"/>
          <p:nvPr/>
        </p:nvSpPr>
        <p:spPr>
          <a:xfrm>
            <a:off x="255404" y="116393"/>
            <a:ext cx="4757772" cy="369332"/>
          </a:xfrm>
          <a:prstGeom prst="rect">
            <a:avLst/>
          </a:prstGeom>
          <a:noFill/>
        </p:spPr>
        <p:txBody>
          <a:bodyPr wrap="square" rtlCol="0">
            <a:spAutoFit/>
          </a:bodyPr>
          <a:lstStyle/>
          <a:p>
            <a:r>
              <a:rPr lang="en-US" altLang="ja-JP" dirty="0">
                <a:latin typeface="HGSｺﾞｼｯｸE" panose="020B0900000000000000" pitchFamily="50" charset="-128"/>
                <a:ea typeface="HGSｺﾞｼｯｸE" panose="020B0900000000000000" pitchFamily="50" charset="-128"/>
              </a:rPr>
              <a:t>NPI</a:t>
            </a:r>
            <a:r>
              <a:rPr lang="ja-JP" altLang="en-US" dirty="0">
                <a:latin typeface="HGSｺﾞｼｯｸE" panose="020B0900000000000000" pitchFamily="50" charset="-128"/>
                <a:ea typeface="HGSｺﾞｼｯｸE" panose="020B0900000000000000" pitchFamily="50" charset="-128"/>
              </a:rPr>
              <a:t> </a:t>
            </a:r>
            <a:r>
              <a:rPr lang="en-US" altLang="ja-JP" dirty="0">
                <a:latin typeface="HGSｺﾞｼｯｸE" panose="020B0900000000000000" pitchFamily="50" charset="-128"/>
                <a:ea typeface="HGSｺﾞｼｯｸE" panose="020B0900000000000000" pitchFamily="50" charset="-128"/>
              </a:rPr>
              <a:t>Integration Driver</a:t>
            </a:r>
            <a:endParaRPr kumimoji="1" lang="ja-JP" altLang="en-US" dirty="0"/>
          </a:p>
        </p:txBody>
      </p:sp>
      <p:sp>
        <p:nvSpPr>
          <p:cNvPr id="39" name="正方形/長方形 38"/>
          <p:cNvSpPr/>
          <p:nvPr/>
        </p:nvSpPr>
        <p:spPr>
          <a:xfrm>
            <a:off x="1359744" y="2195736"/>
            <a:ext cx="4091185" cy="923330"/>
          </a:xfrm>
          <a:prstGeom prst="rect">
            <a:avLst/>
          </a:prstGeom>
          <a:noFill/>
        </p:spPr>
        <p:txBody>
          <a:bodyPr wrap="none" lIns="91440" tIns="45720" rIns="91440" bIns="45720">
            <a:spAutoFit/>
          </a:bodyPr>
          <a:lstStyle/>
          <a:p>
            <a:pPr algn="ctr" eaLnBrk="1" hangingPunct="1"/>
            <a:r>
              <a:rPr lang="ja-JP" altLang="en-US" sz="5400" b="1" i="1" u="sng" cap="all" spc="0" dirty="0">
                <a:ln w="9000" cmpd="sng">
                  <a:solidFill>
                    <a:schemeClr val="accent4">
                      <a:shade val="50000"/>
                      <a:satMod val="120000"/>
                    </a:schemeClr>
                  </a:solidFill>
                  <a:prstDash val="solid"/>
                </a:ln>
                <a:solidFill>
                  <a:schemeClr val="accent1">
                    <a:lumMod val="75000"/>
                  </a:schemeClr>
                </a:solidFill>
                <a:effectLst>
                  <a:reflection blurRad="12700" stA="28000" endPos="45000" dist="1000" dir="5400000" sy="-100000" algn="bl" rotWithShape="0"/>
                </a:effectLst>
                <a:uFill>
                  <a:solidFill>
                    <a:srgbClr val="FF0000"/>
                  </a:solidFill>
                </a:uFill>
                <a:ea typeface="HGP創英角ｺﾞｼｯｸUB" pitchFamily="50" charset="-128"/>
              </a:rPr>
              <a:t>　導入ガイド　</a:t>
            </a:r>
            <a:endParaRPr lang="ja-JP" altLang="en-US" sz="5400" b="1" u="sng" cap="all" spc="0" dirty="0">
              <a:ln w="9000" cmpd="sng">
                <a:solidFill>
                  <a:schemeClr val="accent4">
                    <a:shade val="50000"/>
                    <a:satMod val="120000"/>
                  </a:schemeClr>
                </a:solidFill>
                <a:prstDash val="solid"/>
              </a:ln>
              <a:solidFill>
                <a:schemeClr val="accent1">
                  <a:lumMod val="75000"/>
                </a:schemeClr>
              </a:solidFill>
              <a:effectLst>
                <a:reflection blurRad="12700" stA="28000" endPos="45000" dist="1000" dir="5400000" sy="-100000" algn="bl" rotWithShape="0"/>
              </a:effectLst>
              <a:uFill>
                <a:solidFill>
                  <a:srgbClr val="FF0000"/>
                </a:solidFill>
              </a:uFill>
            </a:endParaRPr>
          </a:p>
        </p:txBody>
      </p:sp>
      <p:sp>
        <p:nvSpPr>
          <p:cNvPr id="9" name="サブタイトル 3"/>
          <p:cNvSpPr txBox="1">
            <a:spLocks/>
          </p:cNvSpPr>
          <p:nvPr/>
        </p:nvSpPr>
        <p:spPr bwMode="auto">
          <a:xfrm>
            <a:off x="1359744" y="4355976"/>
            <a:ext cx="5208612" cy="43204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0" indent="0" algn="ctr" rtl="0" fontAlgn="base">
              <a:spcBef>
                <a:spcPct val="20000"/>
              </a:spcBef>
              <a:spcAft>
                <a:spcPct val="0"/>
              </a:spcAft>
              <a:buFont typeface="Arial" charset="0"/>
              <a:buNone/>
              <a:defRPr kumimoji="1" sz="32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kumimoji="1"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kumimoji="1"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kumimoji="1"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r" fontAlgn="auto">
              <a:spcAft>
                <a:spcPts val="0"/>
              </a:spcAft>
              <a:buFont typeface="Arial" panose="020B0604020202020204" pitchFamily="34" charset="0"/>
              <a:buNone/>
              <a:defRPr/>
            </a:pPr>
            <a:r>
              <a:rPr lang="en-US" altLang="ja-JP" sz="1800" dirty="0">
                <a:solidFill>
                  <a:schemeClr val="tx1"/>
                </a:solidFill>
                <a:latin typeface="+mn-ea"/>
              </a:rPr>
              <a:t>2025/07/01</a:t>
            </a:r>
            <a:r>
              <a:rPr lang="ja-JP" altLang="en-US" sz="1800" dirty="0">
                <a:solidFill>
                  <a:schemeClr val="tx1"/>
                </a:solidFill>
              </a:rPr>
              <a:t>改訂</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コンテンツ プレースホルダー 2"/>
          <p:cNvSpPr>
            <a:spLocks noGrp="1"/>
          </p:cNvSpPr>
          <p:nvPr>
            <p:ph idx="1"/>
          </p:nvPr>
        </p:nvSpPr>
        <p:spPr>
          <a:xfrm>
            <a:off x="260350" y="684212"/>
            <a:ext cx="6399212" cy="7920235"/>
          </a:xfrm>
        </p:spPr>
        <p:txBody>
          <a:bodyPr/>
          <a:lstStyle/>
          <a:p>
            <a:pPr marL="0" indent="0">
              <a:buNone/>
            </a:pPr>
            <a:r>
              <a:rPr lang="ja-JP" altLang="en-US" sz="1100" dirty="0">
                <a:latin typeface="ＭＳ Ｐゴシック" charset="-128"/>
              </a:rPr>
              <a:t>　　　</a:t>
            </a:r>
            <a:r>
              <a:rPr lang="en-US" altLang="ja-JP" sz="1100" dirty="0">
                <a:latin typeface="ＭＳ Ｐゴシック" charset="-128"/>
              </a:rPr>
              <a:t>(9)</a:t>
            </a:r>
            <a:r>
              <a:rPr lang="ja-JP" altLang="en-US" sz="1100" dirty="0">
                <a:latin typeface="ＭＳ Ｐゴシック" charset="-128"/>
              </a:rPr>
              <a:t> 「</a:t>
            </a:r>
            <a:r>
              <a:rPr lang="en-US" altLang="ja-JP" sz="1100" dirty="0">
                <a:latin typeface="ＭＳ Ｐゴシック" charset="-128"/>
              </a:rPr>
              <a:t>Bluetooth</a:t>
            </a:r>
            <a:r>
              <a:rPr lang="ja-JP" altLang="en-US" sz="1100" dirty="0">
                <a:latin typeface="ＭＳ Ｐゴシック" charset="-128"/>
              </a:rPr>
              <a:t>設定」が開くので、「</a:t>
            </a:r>
            <a:r>
              <a:rPr lang="en-US" altLang="ja-JP" sz="1100" dirty="0">
                <a:latin typeface="ＭＳ Ｐゴシック" charset="-128"/>
              </a:rPr>
              <a:t>COM</a:t>
            </a:r>
            <a:r>
              <a:rPr lang="ja-JP" altLang="en-US" sz="1100" dirty="0">
                <a:latin typeface="ＭＳ Ｐゴシック" charset="-128"/>
              </a:rPr>
              <a:t>ポート」タブから接続されたプリンタのポートを確認し、</a:t>
            </a:r>
            <a:endParaRPr lang="en-US" altLang="ja-JP" sz="1100" dirty="0">
              <a:latin typeface="ＭＳ Ｐゴシック" charset="-128"/>
            </a:endParaRPr>
          </a:p>
          <a:p>
            <a:pPr marL="0" indent="0">
              <a:buNone/>
            </a:pPr>
            <a:r>
              <a:rPr lang="ja-JP" altLang="en-US" sz="1100" dirty="0">
                <a:latin typeface="ＭＳ Ｐゴシック" charset="-128"/>
              </a:rPr>
              <a:t>　　　　　ドライバセットアップ時に</a:t>
            </a:r>
            <a:r>
              <a:rPr lang="en-US" altLang="ja-JP" sz="1100" dirty="0">
                <a:latin typeface="ＭＳ Ｐゴシック" charset="-128"/>
              </a:rPr>
              <a:t>Serial</a:t>
            </a:r>
            <a:r>
              <a:rPr lang="ja-JP" altLang="en-US" sz="1100" dirty="0">
                <a:latin typeface="ＭＳ Ｐゴシック" charset="-128"/>
              </a:rPr>
              <a:t> </a:t>
            </a:r>
            <a:r>
              <a:rPr lang="en-US" altLang="ja-JP" sz="1100" dirty="0">
                <a:latin typeface="ＭＳ Ｐゴシック" charset="-128"/>
              </a:rPr>
              <a:t>connection</a:t>
            </a:r>
            <a:r>
              <a:rPr lang="ja-JP" altLang="en-US" sz="1100" dirty="0" err="1">
                <a:latin typeface="ＭＳ Ｐゴシック" charset="-128"/>
              </a:rPr>
              <a:t>で当該</a:t>
            </a:r>
            <a:r>
              <a:rPr lang="en-US" altLang="ja-JP" sz="1100" dirty="0">
                <a:latin typeface="ＭＳ Ｐゴシック" charset="-128"/>
              </a:rPr>
              <a:t>COM</a:t>
            </a:r>
            <a:r>
              <a:rPr lang="ja-JP" altLang="en-US" sz="1100" dirty="0">
                <a:latin typeface="ＭＳ Ｐゴシック" charset="-128"/>
              </a:rPr>
              <a:t>ポートを指定してください。</a:t>
            </a: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r>
              <a:rPr lang="en-US" altLang="ja-JP" sz="1100" b="1" dirty="0">
                <a:latin typeface="ＭＳ Ｐゴシック" charset="-128"/>
              </a:rPr>
              <a:t>	</a:t>
            </a:r>
            <a:r>
              <a:rPr lang="en-US" altLang="ja-JP" sz="1100" dirty="0">
                <a:latin typeface="ＭＳ Ｐゴシック" charset="-128"/>
              </a:rPr>
              <a:t>※1</a:t>
            </a:r>
            <a:r>
              <a:rPr lang="ja-JP" altLang="en-US" sz="1100" dirty="0" err="1">
                <a:latin typeface="ＭＳ Ｐゴシック" charset="-128"/>
              </a:rPr>
              <a:t>つの</a:t>
            </a:r>
            <a:r>
              <a:rPr lang="ja-JP" altLang="en-US" sz="1100" dirty="0">
                <a:latin typeface="ＭＳ Ｐゴシック" charset="-128"/>
              </a:rPr>
              <a:t>プリンタに対して複数ポート使用されている表示となりますが、その際は</a:t>
            </a:r>
            <a:endParaRPr lang="en-US" altLang="ja-JP" sz="1100" dirty="0">
              <a:latin typeface="ＭＳ Ｐゴシック" charset="-128"/>
            </a:endParaRPr>
          </a:p>
          <a:p>
            <a:pPr marL="0" indent="0">
              <a:buNone/>
            </a:pPr>
            <a:r>
              <a:rPr lang="en-US" altLang="ja-JP" sz="1100" dirty="0">
                <a:latin typeface="ＭＳ Ｐゴシック" charset="-128"/>
              </a:rPr>
              <a:t>	</a:t>
            </a:r>
            <a:r>
              <a:rPr lang="ja-JP" altLang="en-US" sz="1100" dirty="0">
                <a:latin typeface="ＭＳ Ｐゴシック" charset="-128"/>
              </a:rPr>
              <a:t>　　発信が使用できるポート</a:t>
            </a:r>
            <a:r>
              <a:rPr lang="en-US" altLang="ja-JP" sz="1100" dirty="0">
                <a:latin typeface="ＭＳ Ｐゴシック" charset="-128"/>
              </a:rPr>
              <a:t>(</a:t>
            </a:r>
            <a:r>
              <a:rPr lang="ja-JP" altLang="en-US" sz="1100" dirty="0">
                <a:latin typeface="ＭＳ Ｐゴシック" charset="-128"/>
              </a:rPr>
              <a:t>上記図では</a:t>
            </a:r>
            <a:r>
              <a:rPr lang="en-US" altLang="ja-JP" sz="1100" dirty="0">
                <a:latin typeface="ＭＳ Ｐゴシック" charset="-128"/>
              </a:rPr>
              <a:t>COM4)</a:t>
            </a:r>
            <a:r>
              <a:rPr lang="ja-JP" altLang="en-US" sz="1100" dirty="0">
                <a:latin typeface="ＭＳ Ｐゴシック" charset="-128"/>
              </a:rPr>
              <a:t>を使用してください。</a:t>
            </a:r>
            <a:endParaRPr lang="en-US" altLang="ja-JP" sz="1100"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正方形/長方形 2"/>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1</a:t>
            </a:r>
            <a:r>
              <a:rPr lang="ja-JP" altLang="en-US" sz="2400" b="1" dirty="0" err="1">
                <a:latin typeface="ＭＳ Ｐゴシック" pitchFamily="50" charset="-128"/>
                <a:ea typeface="ＭＳ Ｐゴシック" pitchFamily="50" charset="-128"/>
              </a:rPr>
              <a:t>．</a:t>
            </a:r>
            <a:r>
              <a:rPr lang="en-US" altLang="ja-JP" sz="2400" b="1" dirty="0">
                <a:latin typeface="ＭＳ ゴシック" pitchFamily="49" charset="-128"/>
                <a:ea typeface="ＭＳ ゴシック" pitchFamily="49" charset="-128"/>
              </a:rPr>
              <a:t>Bluetooth</a:t>
            </a:r>
            <a:r>
              <a:rPr lang="ja-JP" altLang="en-US" sz="2400" b="1" dirty="0">
                <a:latin typeface="ＭＳ ゴシック" pitchFamily="49" charset="-128"/>
                <a:ea typeface="ＭＳ ゴシック" pitchFamily="49" charset="-128"/>
              </a:rPr>
              <a:t>接続時の事前準備</a:t>
            </a:r>
            <a:endParaRPr lang="en-US" altLang="ja-JP" sz="24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2"/>
          </p:nvPr>
        </p:nvSpPr>
        <p:spPr/>
        <p:txBody>
          <a:bodyPr/>
          <a:lstStyle/>
          <a:p>
            <a:pPr>
              <a:defRPr/>
            </a:pPr>
            <a:fld id="{35A1F1D6-70A8-477E-8C3F-98D28913C893}" type="slidenum">
              <a:rPr lang="ja-JP" altLang="en-US" smtClean="0"/>
              <a:pPr>
                <a:defRPr/>
              </a:pPr>
              <a:t>9</a:t>
            </a:fld>
            <a:endParaRPr lang="ja-JP" altLang="en-US"/>
          </a:p>
        </p:txBody>
      </p:sp>
      <p:pic>
        <p:nvPicPr>
          <p:cNvPr id="2" name="図 1"/>
          <p:cNvPicPr>
            <a:picLocks noChangeAspect="1"/>
          </p:cNvPicPr>
          <p:nvPr/>
        </p:nvPicPr>
        <p:blipFill>
          <a:blip r:embed="rId3"/>
          <a:stretch>
            <a:fillRect/>
          </a:stretch>
        </p:blipFill>
        <p:spPr>
          <a:xfrm>
            <a:off x="1404655" y="1177336"/>
            <a:ext cx="4048690" cy="4877481"/>
          </a:xfrm>
          <a:prstGeom prst="rect">
            <a:avLst/>
          </a:prstGeom>
        </p:spPr>
      </p:pic>
      <p:sp>
        <p:nvSpPr>
          <p:cNvPr id="13" name="角丸四角形 12"/>
          <p:cNvSpPr/>
          <p:nvPr/>
        </p:nvSpPr>
        <p:spPr>
          <a:xfrm>
            <a:off x="1666378" y="2483768"/>
            <a:ext cx="432048"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Tree>
    <p:extLst>
      <p:ext uri="{BB962C8B-B14F-4D97-AF65-F5344CB8AC3E}">
        <p14:creationId xmlns:p14="http://schemas.microsoft.com/office/powerpoint/2010/main" val="117859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コンテンツ プレースホルダー 2"/>
          <p:cNvSpPr>
            <a:spLocks noGrp="1"/>
          </p:cNvSpPr>
          <p:nvPr>
            <p:ph idx="1"/>
          </p:nvPr>
        </p:nvSpPr>
        <p:spPr>
          <a:xfrm>
            <a:off x="260350" y="684212"/>
            <a:ext cx="6399212" cy="7920235"/>
          </a:xfrm>
        </p:spPr>
        <p:txBody>
          <a:bodyPr/>
          <a:lstStyle/>
          <a:p>
            <a:pPr marL="0" indent="0">
              <a:buNone/>
            </a:pPr>
            <a:r>
              <a:rPr lang="ja-JP" altLang="en-US" sz="1600" b="1" dirty="0"/>
              <a:t>・ </a:t>
            </a:r>
            <a:r>
              <a:rPr lang="en-US" altLang="ja-JP" sz="1600" b="1" dirty="0">
                <a:latin typeface="+mn-ea"/>
              </a:rPr>
              <a:t>Setup</a:t>
            </a:r>
            <a:r>
              <a:rPr lang="ja-JP" altLang="en-US" sz="1600" b="1" dirty="0"/>
              <a:t>ツールはプリンタドライバ、</a:t>
            </a:r>
            <a:r>
              <a:rPr lang="en-US" altLang="ja-JP" sz="1600" b="1" dirty="0" err="1">
                <a:latin typeface="+mn-ea"/>
              </a:rPr>
              <a:t>NPrinterLib</a:t>
            </a:r>
            <a:r>
              <a:rPr lang="ja-JP" altLang="en-US" sz="1600" b="1" dirty="0" err="1"/>
              <a:t>、</a:t>
            </a:r>
            <a:r>
              <a:rPr lang="ja-JP" altLang="en-US" sz="1600" b="1" dirty="0"/>
              <a:t>その他プリンタ情報ファイルなどをインストールします。</a:t>
            </a:r>
            <a:endParaRPr lang="en-US" altLang="ja-JP" sz="1600" b="1" dirty="0"/>
          </a:p>
          <a:p>
            <a:pPr marL="0" indent="0">
              <a:buNone/>
            </a:pPr>
            <a:r>
              <a:rPr lang="ja-JP" altLang="en-US" sz="1600" b="1" dirty="0">
                <a:latin typeface="ＭＳ Ｐゴシック" charset="-128"/>
              </a:rPr>
              <a:t>　</a:t>
            </a:r>
            <a:r>
              <a:rPr lang="ja-JP" altLang="en-US" sz="1100" dirty="0">
                <a:latin typeface="ＭＳ Ｐゴシック" charset="-128"/>
              </a:rPr>
              <a:t>　次の手順でシステムと、プリンタを接続して下さい。</a:t>
            </a:r>
          </a:p>
          <a:p>
            <a:pPr marL="0" indent="0">
              <a:buFont typeface="Arial" charset="0"/>
              <a:buNone/>
            </a:pPr>
            <a:r>
              <a:rPr lang="ja-JP" altLang="en-US" sz="1100" dirty="0">
                <a:latin typeface="ＭＳ Ｐゴシック" charset="-128"/>
              </a:rPr>
              <a:t>　　　</a:t>
            </a:r>
            <a:r>
              <a:rPr lang="en-US" altLang="ja-JP" sz="1100" dirty="0">
                <a:latin typeface="ＭＳ Ｐゴシック" charset="-128"/>
              </a:rPr>
              <a:t>(1)</a:t>
            </a:r>
            <a:r>
              <a:rPr lang="ja-JP" altLang="en-US" sz="1100" dirty="0">
                <a:latin typeface="ＭＳ Ｐゴシック" charset="-128"/>
              </a:rPr>
              <a:t> ＰＣの電源を入れます。</a:t>
            </a:r>
          </a:p>
          <a:p>
            <a:pPr marL="0" indent="0">
              <a:buFont typeface="Arial" charset="0"/>
              <a:buNone/>
            </a:pPr>
            <a:r>
              <a:rPr lang="ja-JP" altLang="en-US" sz="1100" dirty="0">
                <a:latin typeface="ＭＳ Ｐゴシック" charset="-128"/>
              </a:rPr>
              <a:t>　　　</a:t>
            </a:r>
            <a:r>
              <a:rPr lang="en-US" altLang="ja-JP" sz="1100" dirty="0">
                <a:latin typeface="ＭＳ Ｐゴシック" charset="-128"/>
              </a:rPr>
              <a:t>(2)</a:t>
            </a:r>
            <a:r>
              <a:rPr lang="ja-JP" altLang="en-US" sz="1100" dirty="0">
                <a:latin typeface="ＭＳ Ｐゴシック" charset="-128"/>
              </a:rPr>
              <a:t>  プリンタの電源を入れます。</a:t>
            </a:r>
            <a:endParaRPr lang="en-US" altLang="ja-JP" sz="1100" dirty="0">
              <a:latin typeface="ＭＳ Ｐゴシック" charset="-128"/>
            </a:endParaRPr>
          </a:p>
          <a:p>
            <a:pPr marL="0" indent="0">
              <a:buFont typeface="Arial" charset="0"/>
              <a:buNone/>
            </a:pPr>
            <a:r>
              <a:rPr lang="ja-JP" altLang="en-US" sz="1100" dirty="0">
                <a:latin typeface="ＭＳ Ｐゴシック" charset="-128"/>
              </a:rPr>
              <a:t>　　　</a:t>
            </a:r>
            <a:r>
              <a:rPr lang="en-US" altLang="ja-JP" sz="1100" dirty="0">
                <a:latin typeface="ＭＳ Ｐゴシック" charset="-128"/>
              </a:rPr>
              <a:t>(3)</a:t>
            </a:r>
            <a:r>
              <a:rPr lang="ja-JP" altLang="en-US" sz="1100" dirty="0">
                <a:latin typeface="ＭＳ Ｐゴシック" charset="-128"/>
              </a:rPr>
              <a:t> プリンタが起動完了した後にＰＣと接続します。</a:t>
            </a:r>
            <a:endParaRPr lang="en-US" altLang="ja-JP" sz="1100" dirty="0">
              <a:latin typeface="ＭＳ Ｐゴシック" charset="-128"/>
            </a:endParaRPr>
          </a:p>
          <a:p>
            <a:pPr marL="0" indent="0">
              <a:buFont typeface="Arial" charset="0"/>
              <a:buNone/>
            </a:pPr>
            <a:r>
              <a:rPr lang="ja-JP" altLang="en-US" sz="1100" dirty="0">
                <a:latin typeface="ＭＳ Ｐゴシック" charset="-128"/>
              </a:rPr>
              <a:t>　　　</a:t>
            </a:r>
            <a:r>
              <a:rPr lang="en-US" altLang="ja-JP" sz="1100" dirty="0">
                <a:latin typeface="ＭＳ Ｐゴシック" charset="-128"/>
              </a:rPr>
              <a:t>(4)</a:t>
            </a:r>
            <a:r>
              <a:rPr lang="ja-JP" altLang="en-US" sz="1100" dirty="0">
                <a:latin typeface="ＭＳ Ｐゴシック" charset="-128"/>
              </a:rPr>
              <a:t> ダウンロードしたファイル（配布媒体）を解凍し、ローカルフォルダに置きます。</a:t>
            </a: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(5)</a:t>
            </a:r>
            <a:r>
              <a:rPr lang="ja-JP" altLang="en-US" sz="1100" dirty="0">
                <a:latin typeface="ＭＳ Ｐゴシック" charset="-128"/>
              </a:rPr>
              <a:t> 配布媒体にある</a:t>
            </a:r>
            <a:r>
              <a:rPr lang="en-US" altLang="ja-JP" sz="1100" dirty="0">
                <a:latin typeface="ＭＳ Ｐゴシック" charset="-128"/>
              </a:rPr>
              <a:t>Setup.exe</a:t>
            </a:r>
            <a:r>
              <a:rPr lang="ja-JP" altLang="en-US" sz="1100" dirty="0">
                <a:latin typeface="ＭＳ Ｐゴシック" charset="-128"/>
              </a:rPr>
              <a:t>を右クリックし、メニューから「管理者として</a:t>
            </a:r>
            <a:r>
              <a:rPr lang="ja-JP" altLang="en-US" sz="1100" dirty="0">
                <a:latin typeface="+mn-ea"/>
              </a:rPr>
              <a:t>実行</a:t>
            </a:r>
            <a:r>
              <a:rPr lang="en-US" altLang="ja-JP" sz="1100" dirty="0">
                <a:latin typeface="+mn-ea"/>
              </a:rPr>
              <a:t>(A)</a:t>
            </a:r>
            <a:r>
              <a:rPr lang="ja-JP" altLang="en-US" sz="1100" dirty="0">
                <a:latin typeface="+mn-ea"/>
              </a:rPr>
              <a:t>」を選択</a:t>
            </a:r>
            <a:r>
              <a:rPr lang="ja-JP" altLang="en-US" sz="1100" dirty="0">
                <a:latin typeface="ＭＳ Ｐゴシック" charset="-128"/>
              </a:rPr>
              <a:t>します。</a:t>
            </a: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Font typeface="Arial" charset="0"/>
              <a:buNone/>
            </a:pP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(6)</a:t>
            </a:r>
            <a:r>
              <a:rPr lang="ja-JP" altLang="en-US" sz="1100" dirty="0"/>
              <a:t>ソフトウエア使用許諾契約書に同意する場合は、「私は使用許諾契約書の内容に同意します。」に</a:t>
            </a:r>
            <a:endParaRPr lang="en-US" altLang="ja-JP" sz="1100" dirty="0"/>
          </a:p>
          <a:p>
            <a:pPr marL="0" indent="0">
              <a:buNone/>
            </a:pPr>
            <a:r>
              <a:rPr lang="ja-JP" altLang="en-US" sz="1100" dirty="0">
                <a:latin typeface="ＭＳ Ｐゴシック" charset="-128"/>
              </a:rPr>
              <a:t>　　　　　チェックを入れて「</a:t>
            </a:r>
            <a:r>
              <a:rPr lang="en-US" altLang="ja-JP" sz="1100" dirty="0">
                <a:latin typeface="ＭＳ Ｐゴシック" charset="-128"/>
              </a:rPr>
              <a:t>Next</a:t>
            </a:r>
            <a:r>
              <a:rPr lang="ja-JP" altLang="en-US" sz="1100" dirty="0">
                <a:latin typeface="ＭＳ Ｐゴシック" charset="-128"/>
              </a:rPr>
              <a:t>」ボタンをクリックします。</a:t>
            </a:r>
            <a:endParaRPr lang="en-US" altLang="ja-JP" sz="1100" dirty="0">
              <a:latin typeface="ＭＳ Ｐゴシック" charset="-128"/>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1100" dirty="0">
              <a:latin typeface="+mn-ea"/>
            </a:endParaRPr>
          </a:p>
          <a:p>
            <a:pPr marL="0" indent="0">
              <a:buNone/>
            </a:pPr>
            <a:endParaRPr lang="en-US" altLang="ja-JP" sz="500" dirty="0">
              <a:latin typeface="+mn-ea"/>
            </a:endParaRPr>
          </a:p>
          <a:p>
            <a:pPr marL="0" indent="0">
              <a:buNone/>
            </a:pPr>
            <a:endParaRPr lang="en-US" altLang="ja-JP" sz="500" dirty="0">
              <a:latin typeface="+mn-ea"/>
            </a:endParaRPr>
          </a:p>
          <a:p>
            <a:pPr marL="0" indent="0">
              <a:buNone/>
            </a:pPr>
            <a:endParaRPr lang="en-US" altLang="ja-JP" sz="500" dirty="0">
              <a:latin typeface="+mn-ea"/>
            </a:endParaRPr>
          </a:p>
          <a:p>
            <a:pPr marL="0" indent="0">
              <a:buNone/>
            </a:pPr>
            <a:endParaRPr lang="en-US" altLang="ja-JP" sz="500" dirty="0">
              <a:latin typeface="+mn-ea"/>
            </a:endParaRPr>
          </a:p>
          <a:p>
            <a:pPr marL="0" indent="0">
              <a:buNone/>
            </a:pPr>
            <a:endParaRPr lang="en-US" altLang="ja-JP" sz="1050" dirty="0">
              <a:latin typeface="+mn-ea"/>
            </a:endParaRPr>
          </a:p>
          <a:p>
            <a:pPr marL="0" indent="0">
              <a:buNone/>
            </a:pPr>
            <a:r>
              <a:rPr lang="ja-JP" altLang="en-US" sz="1100" dirty="0">
                <a:latin typeface="ＭＳ Ｐゴシック" charset="-128"/>
              </a:rPr>
              <a:t>　　　</a:t>
            </a:r>
            <a:r>
              <a:rPr lang="en-US" altLang="ja-JP" sz="1100" dirty="0">
                <a:latin typeface="ＭＳ Ｐゴシック" charset="-128"/>
              </a:rPr>
              <a:t>(7)</a:t>
            </a:r>
            <a:r>
              <a:rPr lang="ja-JP" altLang="en-US" sz="1100" dirty="0">
                <a:latin typeface="ＭＳ Ｐゴシック" charset="-128"/>
              </a:rPr>
              <a:t>使用するインタフェースのボタンをクリックします。</a:t>
            </a: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a:t>
            </a:r>
            <a:r>
              <a:rPr lang="ja-JP" altLang="en-US" sz="1100" dirty="0">
                <a:latin typeface="ＭＳ Ｐゴシック" charset="-128"/>
              </a:rPr>
              <a:t>シリアルポート、パラレルポートは接続しているポートを選択してからクリックしてください。</a:t>
            </a: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USB</a:t>
            </a:r>
            <a:r>
              <a:rPr lang="ja-JP" altLang="en-US" sz="1100" dirty="0" err="1">
                <a:latin typeface="ＭＳ Ｐゴシック" charset="-128"/>
              </a:rPr>
              <a:t>、</a:t>
            </a:r>
            <a:r>
              <a:rPr lang="ja-JP" altLang="en-US" sz="1100" dirty="0">
                <a:latin typeface="ＭＳ Ｐゴシック" charset="-128"/>
              </a:rPr>
              <a:t>シリアル、パラレルポートでは、ただちにセットアップが開始され、終了すると</a:t>
            </a:r>
            <a:endParaRPr lang="en-US" altLang="ja-JP" sz="1100" dirty="0">
              <a:latin typeface="ＭＳ Ｐゴシック" charset="-128"/>
            </a:endParaRPr>
          </a:p>
          <a:p>
            <a:pPr marL="0" indent="0">
              <a:buNone/>
            </a:pPr>
            <a:r>
              <a:rPr lang="ja-JP" altLang="en-US" sz="1100" dirty="0">
                <a:latin typeface="ＭＳ Ｐゴシック" charset="-128"/>
              </a:rPr>
              <a:t>　　　　　「ドライバのインストールが完了しました。」というポップアップが表示されます。</a:t>
            </a:r>
            <a:endParaRPr lang="en-US" altLang="ja-JP" sz="1100" dirty="0">
              <a:latin typeface="ＭＳ Ｐゴシック" charset="-128"/>
            </a:endParaRPr>
          </a:p>
          <a:p>
            <a:pPr marL="0" indent="0">
              <a:buNone/>
            </a:pPr>
            <a:r>
              <a:rPr lang="ja-JP" altLang="en-US" sz="1100" dirty="0">
                <a:latin typeface="ＭＳ Ｐゴシック" charset="-128"/>
              </a:rPr>
              <a:t>　　　　　シリアル、</a:t>
            </a:r>
            <a:r>
              <a:rPr lang="en-US" altLang="ja-JP" sz="1100" dirty="0">
                <a:latin typeface="ＭＳ Ｐゴシック" charset="-128"/>
              </a:rPr>
              <a:t>LAN</a:t>
            </a:r>
            <a:r>
              <a:rPr lang="ja-JP" altLang="en-US" sz="1100" dirty="0" err="1">
                <a:latin typeface="ＭＳ Ｐゴシック" charset="-128"/>
              </a:rPr>
              <a:t>、</a:t>
            </a:r>
            <a:r>
              <a:rPr lang="ja-JP" altLang="en-US" sz="1100" dirty="0">
                <a:latin typeface="ＭＳ Ｐゴシック" charset="-128"/>
              </a:rPr>
              <a:t>パラレルでは接続するプリンタの</a:t>
            </a:r>
            <a:r>
              <a:rPr lang="en-US" altLang="ja-JP" sz="1100" dirty="0">
                <a:latin typeface="ＭＳ Ｐゴシック" charset="-128"/>
              </a:rPr>
              <a:t>dpi</a:t>
            </a:r>
            <a:r>
              <a:rPr lang="ja-JP" altLang="en-US" sz="1100" dirty="0">
                <a:latin typeface="ＭＳ Ｐゴシック" charset="-128"/>
              </a:rPr>
              <a:t>を選択してください。　　</a:t>
            </a:r>
            <a:endParaRPr lang="en-US" altLang="ja-JP" sz="1100" dirty="0">
              <a:latin typeface="ＭＳ Ｐゴシック" charset="-128"/>
            </a:endParaRPr>
          </a:p>
          <a:p>
            <a:pPr marL="0" indent="0">
              <a:buNone/>
            </a:pPr>
            <a:endParaRPr lang="en-US" altLang="ja-JP" sz="1100" dirty="0">
              <a:latin typeface="+mn-ea"/>
            </a:endParaRP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正方形/長方形 2"/>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2</a:t>
            </a:r>
            <a:r>
              <a:rPr lang="ja-JP" altLang="en-US" sz="2400" b="1" dirty="0" err="1">
                <a:latin typeface="ＭＳ Ｐゴシック" pitchFamily="50" charset="-128"/>
                <a:ea typeface="ＭＳ Ｐゴシック" pitchFamily="50" charset="-128"/>
              </a:rPr>
              <a:t>．</a:t>
            </a:r>
            <a:r>
              <a:rPr lang="ja-JP" altLang="en-US" sz="2400" b="1" dirty="0">
                <a:latin typeface="ＭＳ ゴシック" pitchFamily="49" charset="-128"/>
                <a:ea typeface="ＭＳ ゴシック" pitchFamily="49" charset="-128"/>
              </a:rPr>
              <a:t>インストール</a:t>
            </a:r>
            <a:endParaRPr lang="en-US" altLang="ja-JP" sz="24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2"/>
          </p:nvPr>
        </p:nvSpPr>
        <p:spPr/>
        <p:txBody>
          <a:bodyPr/>
          <a:lstStyle/>
          <a:p>
            <a:pPr>
              <a:defRPr/>
            </a:pPr>
            <a:fld id="{35A1F1D6-70A8-477E-8C3F-98D28913C893}" type="slidenum">
              <a:rPr lang="ja-JP" altLang="en-US" smtClean="0"/>
              <a:pPr>
                <a:defRPr/>
              </a:pPr>
              <a:t>10</a:t>
            </a:fld>
            <a:endParaRPr lang="ja-JP" alt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9" y="2586039"/>
            <a:ext cx="3065709" cy="2311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図 1"/>
          <p:cNvPicPr>
            <a:picLocks noChangeAspect="1"/>
          </p:cNvPicPr>
          <p:nvPr/>
        </p:nvPicPr>
        <p:blipFill>
          <a:blip r:embed="rId4"/>
          <a:stretch>
            <a:fillRect/>
          </a:stretch>
        </p:blipFill>
        <p:spPr>
          <a:xfrm>
            <a:off x="795337" y="5364088"/>
            <a:ext cx="3055763" cy="2304255"/>
          </a:xfrm>
          <a:prstGeom prst="rect">
            <a:avLst/>
          </a:prstGeom>
        </p:spPr>
      </p:pic>
    </p:spTree>
    <p:extLst>
      <p:ext uri="{BB962C8B-B14F-4D97-AF65-F5344CB8AC3E}">
        <p14:creationId xmlns:p14="http://schemas.microsoft.com/office/powerpoint/2010/main" val="1971774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60350" y="684213"/>
            <a:ext cx="6597650" cy="8389944"/>
          </a:xfrm>
        </p:spPr>
        <p:txBody>
          <a:bodyPr rtlCol="0">
            <a:normAutofit/>
          </a:bodyPr>
          <a:lstStyle/>
          <a:p>
            <a:pPr marL="0" indent="0" fontAlgn="auto">
              <a:spcAft>
                <a:spcPts val="0"/>
              </a:spcAft>
              <a:buNone/>
              <a:defRPr/>
            </a:pPr>
            <a:r>
              <a:rPr lang="ja-JP" altLang="en-US" sz="1100" dirty="0">
                <a:latin typeface="ＭＳ Ｐゴシック" charset="-128"/>
              </a:rPr>
              <a:t>　　　</a:t>
            </a:r>
            <a:r>
              <a:rPr lang="en-US" altLang="ja-JP" sz="1100" dirty="0">
                <a:latin typeface="ＭＳ Ｐゴシック" charset="-128"/>
              </a:rPr>
              <a:t>(8)</a:t>
            </a:r>
            <a:r>
              <a:rPr lang="ja-JP" altLang="en-US" sz="1100" dirty="0">
                <a:latin typeface="ＭＳ Ｐゴシック" charset="-128"/>
              </a:rPr>
              <a:t> </a:t>
            </a:r>
            <a:r>
              <a:rPr lang="en-US" altLang="ja-JP" sz="1100" dirty="0">
                <a:latin typeface="ＭＳ Ｐゴシック" charset="-128"/>
              </a:rPr>
              <a:t>LAN</a:t>
            </a:r>
            <a:r>
              <a:rPr lang="ja-JP" altLang="en-US" sz="1100" dirty="0">
                <a:latin typeface="ＭＳ Ｐゴシック" charset="-128"/>
              </a:rPr>
              <a:t>接続の時には新しく下記左の画面が表示されます。</a:t>
            </a:r>
            <a:endParaRPr lang="en-US" altLang="ja-JP" sz="1100" dirty="0">
              <a:latin typeface="ＭＳ Ｐゴシック" charset="-128"/>
            </a:endParaRPr>
          </a:p>
          <a:p>
            <a:pPr marL="0" indent="0" fontAlgn="auto">
              <a:spcAft>
                <a:spcPts val="0"/>
              </a:spcAft>
              <a:buNone/>
              <a:defRPr/>
            </a:pPr>
            <a:r>
              <a:rPr lang="ja-JP" altLang="en-US" sz="1100" dirty="0">
                <a:latin typeface="ＭＳ Ｐゴシック" charset="-128"/>
              </a:rPr>
              <a:t>　　　　　「管理ツール」</a:t>
            </a:r>
            <a:r>
              <a:rPr lang="en-US" altLang="ja-JP" sz="1100" dirty="0">
                <a:latin typeface="ＭＳ Ｐゴシック" charset="-128"/>
              </a:rPr>
              <a:t>-</a:t>
            </a:r>
            <a:r>
              <a:rPr lang="ja-JP" altLang="en-US" sz="1100" dirty="0">
                <a:latin typeface="ＭＳ Ｐゴシック" charset="-128"/>
              </a:rPr>
              <a:t>「サービス」で「</a:t>
            </a:r>
            <a:r>
              <a:rPr lang="en-US" altLang="ja-JP" sz="1100" dirty="0">
                <a:latin typeface="ＭＳ Ｐゴシック" charset="-128"/>
              </a:rPr>
              <a:t>NServiceDrv</a:t>
            </a:r>
            <a:r>
              <a:rPr lang="ja-JP" altLang="en-US" sz="1100" dirty="0">
                <a:latin typeface="ＭＳ Ｐゴシック" charset="-128"/>
              </a:rPr>
              <a:t>」を開始し、下記右の画面を表示してください。</a:t>
            </a:r>
            <a:endParaRPr lang="en-US" altLang="ja-JP" sz="1100" dirty="0">
              <a:latin typeface="ＭＳ Ｐゴシック" charset="-128"/>
            </a:endParaRPr>
          </a:p>
          <a:p>
            <a:pPr marL="0" indent="0" fontAlgn="auto">
              <a:spcAft>
                <a:spcPts val="0"/>
              </a:spcAft>
              <a:buNone/>
              <a:defRPr/>
            </a:pPr>
            <a:r>
              <a:rPr lang="ja-JP" altLang="en-US" sz="1100" dirty="0">
                <a:latin typeface="ＭＳ Ｐゴシック" charset="-128"/>
              </a:rPr>
              <a:t>　　　　　</a:t>
            </a:r>
            <a:r>
              <a:rPr lang="en-US" altLang="ja-JP" sz="1100" dirty="0">
                <a:latin typeface="ＭＳ Ｐゴシック" charset="-128"/>
              </a:rPr>
              <a:t>※</a:t>
            </a:r>
            <a:r>
              <a:rPr lang="ja-JP" altLang="en-US" sz="1100" dirty="0">
                <a:latin typeface="ＭＳ Ｐゴシック" charset="-128"/>
              </a:rPr>
              <a:t>対象のプリンタが表示されていない時には　　ボタンをクリックしてリストを更新してください。</a:t>
            </a:r>
            <a:endParaRPr lang="en-US" altLang="ja-JP" sz="1100" dirty="0">
              <a:latin typeface="ＭＳ Ｐゴシック" charset="-128"/>
            </a:endParaRPr>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None/>
              <a:defRPr/>
            </a:pPr>
            <a:endParaRPr lang="en-US" altLang="ja-JP" sz="1100" b="1" dirty="0"/>
          </a:p>
          <a:p>
            <a:pPr marL="0" indent="0" fontAlgn="auto">
              <a:spcAft>
                <a:spcPts val="0"/>
              </a:spcAft>
              <a:buFont typeface="Arial" panose="020B0604020202020204" pitchFamily="34" charset="0"/>
              <a:buNone/>
              <a:defRPr/>
            </a:pPr>
            <a:endParaRPr lang="en-US" altLang="ja-JP" sz="1100" dirty="0">
              <a:latin typeface="ＭＳ Ｐゴシック" charset="-128"/>
            </a:endParaRPr>
          </a:p>
          <a:p>
            <a:pPr marL="0" indent="0" fontAlgn="auto">
              <a:spcAft>
                <a:spcPts val="0"/>
              </a:spcAft>
              <a:buFont typeface="Arial" panose="020B0604020202020204" pitchFamily="34" charset="0"/>
              <a:buNone/>
              <a:defRPr/>
            </a:pPr>
            <a:r>
              <a:rPr lang="ja-JP" altLang="en-US" sz="1100" dirty="0">
                <a:latin typeface="ＭＳ Ｐゴシック" charset="-128"/>
              </a:rPr>
              <a:t>　　　</a:t>
            </a:r>
            <a:r>
              <a:rPr lang="en-US" altLang="ja-JP" sz="1100" dirty="0">
                <a:latin typeface="ＭＳ Ｐゴシック" charset="-128"/>
              </a:rPr>
              <a:t>(9)</a:t>
            </a:r>
            <a:r>
              <a:rPr lang="ja-JP" altLang="en-US" sz="1100" dirty="0">
                <a:latin typeface="ＭＳ Ｐゴシック" charset="-128"/>
              </a:rPr>
              <a:t> 接続するプリンタをダブルクリックして画面下部の各欄に設定を転記してから、「</a:t>
            </a:r>
            <a:r>
              <a:rPr lang="en-US" altLang="ja-JP" sz="1100" dirty="0">
                <a:latin typeface="ＭＳ Ｐゴシック" charset="-128"/>
              </a:rPr>
              <a:t>Make</a:t>
            </a:r>
            <a:r>
              <a:rPr lang="ja-JP" altLang="en-US" sz="1100" dirty="0">
                <a:latin typeface="ＭＳ Ｐゴシック" charset="-128"/>
              </a:rPr>
              <a:t>」ボタンを</a:t>
            </a:r>
            <a:endParaRPr lang="en-US" altLang="ja-JP" sz="1100" dirty="0">
              <a:latin typeface="ＭＳ Ｐゴシック" charset="-128"/>
            </a:endParaRPr>
          </a:p>
          <a:p>
            <a:pPr marL="0" indent="0" fontAlgn="auto">
              <a:spcAft>
                <a:spcPts val="0"/>
              </a:spcAft>
              <a:buFont typeface="Arial" panose="020B0604020202020204" pitchFamily="34" charset="0"/>
              <a:buNone/>
              <a:defRPr/>
            </a:pPr>
            <a:r>
              <a:rPr lang="ja-JP" altLang="en-US" sz="1100" dirty="0">
                <a:latin typeface="ＭＳ Ｐゴシック" charset="-128"/>
              </a:rPr>
              <a:t>　　　　　クリックします。</a:t>
            </a:r>
            <a:endParaRPr lang="en-US" altLang="ja-JP" sz="1100" dirty="0">
              <a:latin typeface="ＭＳ Ｐゴシック" charset="-128"/>
            </a:endParaRPr>
          </a:p>
          <a:p>
            <a:pPr marL="0" indent="0" fontAlgn="auto">
              <a:spcAft>
                <a:spcPts val="0"/>
              </a:spcAft>
              <a:buNone/>
              <a:defRPr/>
            </a:pPr>
            <a:r>
              <a:rPr lang="ja-JP" altLang="en-US" sz="1100" dirty="0">
                <a:latin typeface="ＭＳ Ｐゴシック" charset="-128"/>
              </a:rPr>
              <a:t>　　　　　セットアップが終了すると「ドライバのインストールが完了しました。」とポップアップが表示されます。</a:t>
            </a:r>
            <a:endParaRPr lang="en-US" altLang="ja-JP" sz="1100" dirty="0">
              <a:latin typeface="ＭＳ Ｐゴシック" charset="-128"/>
            </a:endParaRPr>
          </a:p>
          <a:p>
            <a:pPr marL="0" indent="0" fontAlgn="auto">
              <a:spcAft>
                <a:spcPts val="0"/>
              </a:spcAft>
              <a:buFont typeface="Arial" panose="020B0604020202020204" pitchFamily="34" charset="0"/>
              <a:buNone/>
              <a:defRPr/>
            </a:pPr>
            <a:endParaRPr lang="en-US" altLang="ja-JP" sz="1100" b="1" dirty="0"/>
          </a:p>
        </p:txBody>
      </p:sp>
      <p:sp>
        <p:nvSpPr>
          <p:cNvPr id="19458" name="テキスト ボックス 4"/>
          <p:cNvSpPr txBox="1">
            <a:spLocks noChangeArrowheads="1"/>
          </p:cNvSpPr>
          <p:nvPr/>
        </p:nvSpPr>
        <p:spPr bwMode="auto">
          <a:xfrm>
            <a:off x="1839170" y="8262830"/>
            <a:ext cx="184150" cy="368300"/>
          </a:xfrm>
          <a:prstGeom prst="rect">
            <a:avLst/>
          </a:prstGeom>
          <a:noFill/>
          <a:ln w="9525">
            <a:noFill/>
            <a:miter lim="800000"/>
            <a:headEnd/>
            <a:tailEnd/>
          </a:ln>
        </p:spPr>
        <p:txBody>
          <a:bodyPr wrap="none">
            <a:spAutoFit/>
          </a:bodyPr>
          <a:lstStyle/>
          <a:p>
            <a:endParaRPr lang="ja-JP" altLang="en-US">
              <a:latin typeface="Calibri" pitchFamily="34" charset="0"/>
            </a:endParaRPr>
          </a:p>
        </p:txBody>
      </p:sp>
      <p:grpSp>
        <p:nvGrpSpPr>
          <p:cNvPr id="7" name="Group 5"/>
          <p:cNvGrpSpPr>
            <a:grpSpLocks/>
          </p:cNvGrpSpPr>
          <p:nvPr/>
        </p:nvGrpSpPr>
        <p:grpSpPr bwMode="auto">
          <a:xfrm>
            <a:off x="0" y="8832857"/>
            <a:ext cx="6858000" cy="311150"/>
            <a:chOff x="0" y="5564"/>
            <a:chExt cx="4320" cy="196"/>
          </a:xfrm>
        </p:grpSpPr>
        <p:sp>
          <p:nvSpPr>
            <p:cNvPr id="8"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9"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10" name="正方形/長方形 9"/>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2</a:t>
            </a:r>
            <a:r>
              <a:rPr lang="ja-JP" altLang="en-US" sz="2400" b="1" dirty="0" err="1">
                <a:latin typeface="ＭＳ Ｐゴシック" pitchFamily="50" charset="-128"/>
                <a:ea typeface="ＭＳ Ｐゴシック" pitchFamily="50" charset="-128"/>
              </a:rPr>
              <a:t>．</a:t>
            </a:r>
            <a:r>
              <a:rPr lang="ja-JP" altLang="en-US" sz="2400" b="1" dirty="0">
                <a:latin typeface="ＭＳ ゴシック" pitchFamily="49" charset="-128"/>
                <a:ea typeface="ＭＳ ゴシック" pitchFamily="49" charset="-128"/>
              </a:rPr>
              <a:t>インストール</a:t>
            </a:r>
            <a:endParaRPr lang="en-US" altLang="ja-JP" sz="2400" b="1" dirty="0">
              <a:latin typeface="ＭＳ Ｐゴシック" pitchFamily="50" charset="-128"/>
              <a:ea typeface="ＭＳ Ｐゴシック" pitchFamily="50" charset="-128"/>
            </a:endParaRPr>
          </a:p>
        </p:txBody>
      </p:sp>
      <p:sp>
        <p:nvSpPr>
          <p:cNvPr id="4" name="スライド番号プレースホルダー 3"/>
          <p:cNvSpPr>
            <a:spLocks noGrp="1"/>
          </p:cNvSpPr>
          <p:nvPr>
            <p:ph type="sldNum" sz="quarter" idx="12"/>
          </p:nvPr>
        </p:nvSpPr>
        <p:spPr/>
        <p:txBody>
          <a:bodyPr/>
          <a:lstStyle/>
          <a:p>
            <a:pPr>
              <a:defRPr/>
            </a:pPr>
            <a:fld id="{35A1F1D6-70A8-477E-8C3F-98D28913C893}" type="slidenum">
              <a:rPr lang="ja-JP" altLang="en-US" smtClean="0"/>
              <a:pPr>
                <a:defRPr/>
              </a:pPr>
              <a:t>11</a:t>
            </a:fld>
            <a:endParaRPr lang="ja-JP" altLang="en-US"/>
          </a:p>
        </p:txBody>
      </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0323" y="1424763"/>
            <a:ext cx="2897029" cy="2561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95" t="7119" r="89809" b="85761"/>
          <a:stretch/>
        </p:blipFill>
        <p:spPr bwMode="auto">
          <a:xfrm>
            <a:off x="3406792" y="1115616"/>
            <a:ext cx="156212" cy="193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656" y="1434187"/>
            <a:ext cx="2897029" cy="2561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右矢印 1"/>
          <p:cNvSpPr/>
          <p:nvPr/>
        </p:nvSpPr>
        <p:spPr>
          <a:xfrm>
            <a:off x="3378258" y="2531939"/>
            <a:ext cx="156212" cy="2355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4139" y="4860032"/>
            <a:ext cx="2897029" cy="2561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角丸四角形 14"/>
          <p:cNvSpPr/>
          <p:nvPr/>
        </p:nvSpPr>
        <p:spPr>
          <a:xfrm>
            <a:off x="3806684" y="1609039"/>
            <a:ext cx="209013" cy="1985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16" name="角丸四角形 15"/>
          <p:cNvSpPr/>
          <p:nvPr/>
        </p:nvSpPr>
        <p:spPr>
          <a:xfrm>
            <a:off x="4425281" y="7143022"/>
            <a:ext cx="443880" cy="1985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17" name="角丸四角形 16"/>
          <p:cNvSpPr/>
          <p:nvPr/>
        </p:nvSpPr>
        <p:spPr>
          <a:xfrm>
            <a:off x="3208419" y="6444208"/>
            <a:ext cx="900000" cy="630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18" name="AutoShape 28"/>
          <p:cNvSpPr>
            <a:spLocks noChangeArrowheads="1"/>
          </p:cNvSpPr>
          <p:nvPr/>
        </p:nvSpPr>
        <p:spPr bwMode="auto">
          <a:xfrm>
            <a:off x="476672" y="7904055"/>
            <a:ext cx="647700" cy="358775"/>
          </a:xfrm>
          <a:prstGeom prst="roundRect">
            <a:avLst>
              <a:gd name="adj" fmla="val 16667"/>
            </a:avLst>
          </a:prstGeom>
          <a:solidFill>
            <a:schemeClr val="bg1"/>
          </a:solidFill>
          <a:ln w="38100" cmpd="dbl" algn="ctr">
            <a:solidFill>
              <a:schemeClr val="tx1"/>
            </a:solidFill>
            <a:round/>
            <a:headEnd/>
            <a:tailEnd/>
          </a:ln>
          <a:effectLst/>
          <a:extLs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b="1" dirty="0"/>
              <a:t>注意</a:t>
            </a:r>
          </a:p>
        </p:txBody>
      </p:sp>
      <p:sp>
        <p:nvSpPr>
          <p:cNvPr id="19" name="コンテンツ プレースホルダー 2"/>
          <p:cNvSpPr txBox="1">
            <a:spLocks/>
          </p:cNvSpPr>
          <p:nvPr/>
        </p:nvSpPr>
        <p:spPr bwMode="auto">
          <a:xfrm>
            <a:off x="1196752" y="7884368"/>
            <a:ext cx="5661248" cy="562611"/>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rtl="0" fontAlgn="base">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fontAlgn="auto">
              <a:spcAft>
                <a:spcPts val="0"/>
              </a:spcAft>
              <a:buFont typeface="Arial" charset="0"/>
              <a:buNone/>
              <a:defRPr/>
            </a:pPr>
            <a:r>
              <a:rPr lang="ja-JP" altLang="en-US" sz="1100" dirty="0">
                <a:latin typeface="ＭＳ Ｐゴシック" charset="-128"/>
              </a:rPr>
              <a:t>　　ボタンをクリックした際にファイアウォール許可画面が表示されてリスト更新が</a:t>
            </a:r>
            <a:endParaRPr lang="en-US" altLang="ja-JP" sz="1100" dirty="0">
              <a:latin typeface="ＭＳ Ｐゴシック" charset="-128"/>
            </a:endParaRPr>
          </a:p>
          <a:p>
            <a:pPr marL="0" indent="0" fontAlgn="auto">
              <a:spcAft>
                <a:spcPts val="0"/>
              </a:spcAft>
              <a:buFont typeface="Arial" charset="0"/>
              <a:buNone/>
              <a:defRPr/>
            </a:pPr>
            <a:r>
              <a:rPr lang="ja-JP" altLang="en-US" sz="1100" dirty="0">
                <a:latin typeface="ＭＳ Ｐゴシック" charset="-128"/>
              </a:rPr>
              <a:t>なされなかった場合は、再度クリックしてください。</a:t>
            </a:r>
            <a:endParaRPr lang="en-US" altLang="ja-JP" sz="1100" b="1" dirty="0"/>
          </a:p>
        </p:txBody>
      </p:sp>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95" t="7119" r="89809" b="85761"/>
          <a:stretch/>
        </p:blipFill>
        <p:spPr bwMode="auto">
          <a:xfrm>
            <a:off x="1276970" y="7903815"/>
            <a:ext cx="156212" cy="193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コンテンツ プレースホルダー 2"/>
          <p:cNvSpPr>
            <a:spLocks noGrp="1"/>
          </p:cNvSpPr>
          <p:nvPr>
            <p:ph idx="1"/>
          </p:nvPr>
        </p:nvSpPr>
        <p:spPr>
          <a:xfrm>
            <a:off x="306820" y="611561"/>
            <a:ext cx="6515100" cy="8064454"/>
          </a:xfrm>
        </p:spPr>
        <p:txBody>
          <a:bodyPr/>
          <a:lstStyle/>
          <a:p>
            <a:pPr marL="0" indent="0">
              <a:buNone/>
            </a:pPr>
            <a:r>
              <a:rPr lang="ja-JP" altLang="en-US" sz="1100" dirty="0">
                <a:latin typeface="ＭＳ Ｐゴシック" charset="-128"/>
              </a:rPr>
              <a:t>　次の手順でアンインストールして下さい。</a:t>
            </a:r>
          </a:p>
          <a:p>
            <a:pPr marL="0" indent="0">
              <a:buNone/>
            </a:pPr>
            <a:r>
              <a:rPr lang="en-US" altLang="ja-JP" sz="1100" dirty="0">
                <a:latin typeface="+mn-ea"/>
              </a:rPr>
              <a:t> (1)</a:t>
            </a:r>
            <a:r>
              <a:rPr lang="ja-JP" altLang="en-US" sz="1100" dirty="0">
                <a:latin typeface="+mn-ea"/>
              </a:rPr>
              <a:t>配布媒体にある</a:t>
            </a:r>
            <a:r>
              <a:rPr lang="en-US" altLang="ja-JP" sz="1100" dirty="0">
                <a:latin typeface="+mn-ea"/>
              </a:rPr>
              <a:t>NPIUnInstall.exe</a:t>
            </a:r>
            <a:r>
              <a:rPr lang="ja-JP" altLang="en-US" sz="1100" dirty="0">
                <a:latin typeface="+mn-ea"/>
              </a:rPr>
              <a:t>を管理者として実行します。</a:t>
            </a:r>
            <a:endParaRPr lang="en-US" altLang="ja-JP" sz="1100" dirty="0">
              <a:latin typeface="+mn-ea"/>
            </a:endParaRPr>
          </a:p>
          <a:p>
            <a:pPr marL="0" indent="0">
              <a:buFont typeface="Arial" charset="0"/>
              <a:buNone/>
            </a:pPr>
            <a:r>
              <a:rPr lang="en-US" altLang="ja-JP" sz="1100" dirty="0">
                <a:latin typeface="+mn-ea"/>
              </a:rPr>
              <a:t> (2)</a:t>
            </a:r>
            <a:r>
              <a:rPr lang="ja-JP" altLang="en-US" sz="1100" dirty="0">
                <a:latin typeface="+mn-ea"/>
              </a:rPr>
              <a:t>削除対象を選択して「</a:t>
            </a:r>
            <a:r>
              <a:rPr lang="en-US" altLang="ja-JP" sz="1100" dirty="0">
                <a:latin typeface="+mn-ea"/>
              </a:rPr>
              <a:t>TargetUnInstall</a:t>
            </a:r>
            <a:r>
              <a:rPr lang="ja-JP" altLang="en-US" sz="1100" dirty="0">
                <a:latin typeface="+mn-ea"/>
              </a:rPr>
              <a:t>」ボタンをクリックします。</a:t>
            </a:r>
            <a:endParaRPr lang="en-US" altLang="ja-JP" sz="1100" dirty="0">
              <a:latin typeface="+mn-ea"/>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buFont typeface="Arial" charset="0"/>
              <a:buNone/>
            </a:pPr>
            <a:endParaRPr lang="en-US" altLang="ja-JP" sz="1600" dirty="0">
              <a:latin typeface="ＭＳ Ｐゴシック" charset="-128"/>
            </a:endParaRPr>
          </a:p>
          <a:p>
            <a:pPr marL="0" indent="0" algn="ctr">
              <a:buFont typeface="Arial" charset="0"/>
              <a:buNone/>
            </a:pPr>
            <a:br>
              <a:rPr lang="en-US" altLang="ja-JP" sz="1100" dirty="0">
                <a:latin typeface="+mn-ea"/>
              </a:rPr>
            </a:br>
            <a:r>
              <a:rPr lang="ja-JP" altLang="en-US" sz="1100" dirty="0">
                <a:latin typeface="+mn-ea"/>
              </a:rPr>
              <a:t>図</a:t>
            </a:r>
            <a:r>
              <a:rPr lang="en-US" altLang="ja-JP" sz="1100" dirty="0">
                <a:latin typeface="+mn-ea"/>
              </a:rPr>
              <a:t>35.NPI Uninstaller</a:t>
            </a:r>
            <a:r>
              <a:rPr lang="ja-JP" altLang="en-US" sz="1100" dirty="0">
                <a:latin typeface="+mn-ea"/>
              </a:rPr>
              <a:t>　</a:t>
            </a: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r>
              <a:rPr lang="en-US" altLang="ja-JP" sz="1100" dirty="0">
                <a:latin typeface="+mn-ea"/>
              </a:rPr>
              <a:t>(3)</a:t>
            </a:r>
            <a:r>
              <a:rPr lang="ja-JP" altLang="en-US" sz="1100" dirty="0">
                <a:latin typeface="+mn-ea"/>
              </a:rPr>
              <a:t>「</a:t>
            </a:r>
            <a:r>
              <a:rPr lang="en-US" altLang="ja-JP" sz="1100" dirty="0">
                <a:latin typeface="+mn-ea"/>
              </a:rPr>
              <a:t>FINISH!!</a:t>
            </a:r>
            <a:r>
              <a:rPr lang="ja-JP" altLang="en-US" sz="1100" dirty="0">
                <a:latin typeface="+mn-ea"/>
              </a:rPr>
              <a:t>」の文字が表示されたことを確認します。</a:t>
            </a: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lgn="ctr">
              <a:buFont typeface="Arial" charset="0"/>
              <a:buNone/>
            </a:pPr>
            <a:r>
              <a:rPr lang="ja-JP" altLang="en-US" sz="1100" dirty="0">
                <a:latin typeface="+mn-ea"/>
              </a:rPr>
              <a:t>図</a:t>
            </a:r>
            <a:r>
              <a:rPr lang="en-US" altLang="ja-JP" sz="1100" dirty="0">
                <a:latin typeface="+mn-ea"/>
              </a:rPr>
              <a:t>36.NPI UnInstaller</a:t>
            </a:r>
          </a:p>
          <a:p>
            <a:pPr marL="0" indent="0">
              <a:buNone/>
            </a:pPr>
            <a:r>
              <a:rPr lang="en-US" altLang="ja-JP" sz="1100" dirty="0">
                <a:latin typeface="+mn-ea"/>
              </a:rPr>
              <a:t> (4)PC</a:t>
            </a:r>
            <a:r>
              <a:rPr lang="ja-JP" altLang="en-US" sz="1100" dirty="0">
                <a:latin typeface="+mn-ea"/>
              </a:rPr>
              <a:t>の再起動を行ないます。</a:t>
            </a:r>
            <a:endParaRPr lang="en-US" altLang="ja-JP" sz="1100" dirty="0">
              <a:latin typeface="+mn-ea"/>
            </a:endParaRPr>
          </a:p>
          <a:p>
            <a:pPr marL="0" indent="0" algn="ctr">
              <a:buNone/>
            </a:pPr>
            <a:r>
              <a:rPr lang="ja-JP" altLang="en-US" sz="1100" dirty="0">
                <a:latin typeface="+mn-ea"/>
              </a:rPr>
              <a:t>以上でアンインストール完了です。</a:t>
            </a:r>
            <a:endParaRPr lang="en-US" altLang="ja-JP" sz="1100" dirty="0">
              <a:latin typeface="+mn-ea"/>
            </a:endParaRPr>
          </a:p>
          <a:p>
            <a:pPr marL="0" indent="0">
              <a:buNone/>
            </a:pPr>
            <a:endParaRPr lang="en-US" altLang="ja-JP" sz="1100" dirty="0">
              <a:latin typeface="+mn-ea"/>
            </a:endParaRPr>
          </a:p>
          <a:p>
            <a:pPr marL="0" indent="0">
              <a:buNone/>
            </a:pPr>
            <a:r>
              <a:rPr lang="ja-JP" altLang="en-US" sz="1100" dirty="0">
                <a:latin typeface="+mn-ea"/>
              </a:rPr>
              <a:t>　</a:t>
            </a:r>
            <a:r>
              <a:rPr lang="ja-JP" altLang="en-US" sz="1100" b="1" dirty="0">
                <a:latin typeface="+mn-ea"/>
              </a:rPr>
              <a:t>注意：アンインストール後、コントロールパネルの「デバイスとプリンタ」にプリンタ名だけが残る</a:t>
            </a:r>
            <a:endParaRPr lang="en-US" altLang="ja-JP" sz="1100" b="1" dirty="0">
              <a:latin typeface="+mn-ea"/>
            </a:endParaRPr>
          </a:p>
          <a:p>
            <a:pPr marL="0" indent="0">
              <a:buNone/>
            </a:pPr>
            <a:r>
              <a:rPr lang="ja-JP" altLang="en-US" sz="1100" b="1" dirty="0">
                <a:latin typeface="+mn-ea"/>
              </a:rPr>
              <a:t>　　　　　場合があります。プリンタ名があっても利用をすることは出来ませんので、お手数ですが</a:t>
            </a:r>
            <a:endParaRPr lang="en-US" altLang="ja-JP" sz="1100" b="1" dirty="0">
              <a:latin typeface="+mn-ea"/>
            </a:endParaRPr>
          </a:p>
          <a:p>
            <a:pPr marL="0" indent="0">
              <a:buNone/>
            </a:pPr>
            <a:r>
              <a:rPr lang="ja-JP" altLang="en-US" sz="1100" b="1" dirty="0">
                <a:latin typeface="+mn-ea"/>
              </a:rPr>
              <a:t>　　　　　対象のプリンタ名を右クリックして「デバイスの削除」を実施してください。</a:t>
            </a:r>
            <a:endParaRPr lang="en-US" altLang="ja-JP" sz="1100" b="1"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100" dirty="0">
              <a:latin typeface="+mn-ea"/>
            </a:endParaRPr>
          </a:p>
          <a:p>
            <a:pPr marL="0" indent="0">
              <a:buFont typeface="Arial" charset="0"/>
              <a:buNone/>
            </a:pPr>
            <a:endParaRPr lang="en-US" altLang="ja-JP" sz="1600" dirty="0">
              <a:latin typeface="ＭＳ Ｐゴシック" charset="-128"/>
            </a:endParaRPr>
          </a:p>
          <a:p>
            <a:pPr marL="0" indent="0">
              <a:buFont typeface="Arial" charset="0"/>
              <a:buNone/>
            </a:pPr>
            <a:r>
              <a:rPr lang="ja-JP" altLang="en-US" sz="1600" dirty="0">
                <a:latin typeface="ＭＳ Ｐゴシック" charset="-128"/>
              </a:rPr>
              <a:t>                        </a:t>
            </a:r>
            <a:endParaRPr lang="en-US" altLang="ja-JP" sz="1600" dirty="0">
              <a:latin typeface="ＭＳ Ｐゴシック" charset="-128"/>
            </a:endParaRPr>
          </a:p>
          <a:p>
            <a:pPr marL="0" indent="0">
              <a:buFont typeface="Arial" charset="0"/>
              <a:buNone/>
            </a:pPr>
            <a:r>
              <a:rPr lang="en-US" altLang="ja-JP" sz="1600" dirty="0">
                <a:latin typeface="ＭＳ Ｐゴシック" charset="-128"/>
              </a:rPr>
              <a:t>			</a:t>
            </a:r>
            <a:endParaRPr lang="en-US" altLang="ja-JP" sz="1800" dirty="0">
              <a:latin typeface="ＭＳ Ｐゴシック" charset="-128"/>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671" y="1331640"/>
            <a:ext cx="2182178" cy="238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5"/>
          <p:cNvGrpSpPr>
            <a:grpSpLocks/>
          </p:cNvGrpSpPr>
          <p:nvPr/>
        </p:nvGrpSpPr>
        <p:grpSpPr bwMode="auto">
          <a:xfrm>
            <a:off x="0" y="8832857"/>
            <a:ext cx="6858000" cy="311150"/>
            <a:chOff x="0" y="5564"/>
            <a:chExt cx="4320" cy="196"/>
          </a:xfrm>
        </p:grpSpPr>
        <p:sp>
          <p:nvSpPr>
            <p:cNvPr id="10"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11"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12" name="正方形/長方形 11"/>
          <p:cNvSpPr/>
          <p:nvPr/>
        </p:nvSpPr>
        <p:spPr>
          <a:xfrm>
            <a:off x="-1030" y="71932"/>
            <a:ext cx="2946640" cy="461665"/>
          </a:xfrm>
          <a:prstGeom prst="rect">
            <a:avLst/>
          </a:prstGeom>
        </p:spPr>
        <p:txBody>
          <a:bodyPr wrap="none">
            <a:spAutoFit/>
          </a:bodyPr>
          <a:lstStyle/>
          <a:p>
            <a:pPr marL="0" indent="0">
              <a:buFont typeface="Arial" charset="0"/>
              <a:buNone/>
            </a:pPr>
            <a:r>
              <a:rPr lang="en-US" altLang="ja-JP" sz="2400" b="1" dirty="0">
                <a:latin typeface="ＭＳ Ｐゴシック" pitchFamily="50" charset="-128"/>
                <a:ea typeface="ＭＳ Ｐゴシック" pitchFamily="50" charset="-128"/>
              </a:rPr>
              <a:t>3</a:t>
            </a:r>
            <a:r>
              <a:rPr lang="ja-JP" altLang="en-US" sz="2400" b="1" dirty="0" err="1">
                <a:latin typeface="ＭＳ Ｐゴシック" pitchFamily="50" charset="-128"/>
                <a:ea typeface="ＭＳ Ｐゴシック" pitchFamily="50" charset="-128"/>
              </a:rPr>
              <a:t>．</a:t>
            </a:r>
            <a:r>
              <a:rPr lang="ja-JP" altLang="en-US" sz="2400" b="1" dirty="0">
                <a:latin typeface="ＭＳ Ｐゴシック" pitchFamily="50" charset="-128"/>
                <a:ea typeface="ＭＳ Ｐゴシック" pitchFamily="50" charset="-128"/>
              </a:rPr>
              <a:t>アン</a:t>
            </a:r>
            <a:r>
              <a:rPr lang="ja-JP" altLang="en-US" sz="2400" b="1" dirty="0">
                <a:latin typeface="ＭＳ ゴシック" pitchFamily="49" charset="-128"/>
                <a:ea typeface="ＭＳ ゴシック" pitchFamily="49" charset="-128"/>
              </a:rPr>
              <a:t>インストール</a:t>
            </a:r>
            <a:endParaRPr lang="en-US" altLang="ja-JP" sz="2400" b="1" dirty="0">
              <a:latin typeface="ＭＳ Ｐゴシック" pitchFamily="50" charset="-128"/>
              <a:ea typeface="ＭＳ Ｐゴシック" pitchFamily="50" charset="-128"/>
            </a:endParaRPr>
          </a:p>
        </p:txBody>
      </p:sp>
      <p:sp>
        <p:nvSpPr>
          <p:cNvPr id="24" name="角丸四角形 23"/>
          <p:cNvSpPr/>
          <p:nvPr/>
        </p:nvSpPr>
        <p:spPr>
          <a:xfrm>
            <a:off x="3324619" y="3324714"/>
            <a:ext cx="569053" cy="1985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pic>
        <p:nvPicPr>
          <p:cNvPr id="26"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6937" t="12152" r="72588" b="48017"/>
          <a:stretch/>
        </p:blipFill>
        <p:spPr bwMode="auto">
          <a:xfrm>
            <a:off x="1781670" y="4572000"/>
            <a:ext cx="2171791" cy="23765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角丸四角形 26"/>
          <p:cNvSpPr/>
          <p:nvPr/>
        </p:nvSpPr>
        <p:spPr>
          <a:xfrm>
            <a:off x="1800320" y="4723439"/>
            <a:ext cx="548560" cy="14532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3" name="スライド番号プレースホルダー 2"/>
          <p:cNvSpPr>
            <a:spLocks noGrp="1"/>
          </p:cNvSpPr>
          <p:nvPr>
            <p:ph type="sldNum" sz="quarter" idx="12"/>
          </p:nvPr>
        </p:nvSpPr>
        <p:spPr/>
        <p:txBody>
          <a:bodyPr/>
          <a:lstStyle/>
          <a:p>
            <a:pPr>
              <a:defRPr/>
            </a:pPr>
            <a:fld id="{35A1F1D6-70A8-477E-8C3F-98D28913C893}" type="slidenum">
              <a:rPr lang="ja-JP" altLang="en-US" smtClean="0"/>
              <a:pPr>
                <a:defRPr/>
              </a:pPr>
              <a:t>12</a:t>
            </a:fld>
            <a:endParaRPr lang="ja-JP" altLang="en-US"/>
          </a:p>
        </p:txBody>
      </p:sp>
    </p:spTree>
    <p:extLst>
      <p:ext uri="{BB962C8B-B14F-4D97-AF65-F5344CB8AC3E}">
        <p14:creationId xmlns:p14="http://schemas.microsoft.com/office/powerpoint/2010/main" val="1946086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260350" y="250825"/>
            <a:ext cx="6408738" cy="4526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l" eaLnBrk="1" hangingPunct="1"/>
            <a:r>
              <a:rPr lang="ja-JP" altLang="en-US" sz="2400" b="1" dirty="0"/>
              <a:t>ご注意</a:t>
            </a:r>
          </a:p>
          <a:p>
            <a:pPr algn="l" eaLnBrk="1" hangingPunct="1"/>
            <a:r>
              <a:rPr lang="en-US" altLang="ja-JP" sz="1200" dirty="0"/>
              <a:t>• </a:t>
            </a:r>
            <a:r>
              <a:rPr lang="ja-JP" altLang="en-US" sz="1200" dirty="0"/>
              <a:t>本書の内容については、万全を期 して作成いたしましたが、万一ご不審な点や誤り、</a:t>
            </a:r>
          </a:p>
          <a:p>
            <a:pPr algn="l" eaLnBrk="1" hangingPunct="1"/>
            <a:r>
              <a:rPr lang="ja-JP" altLang="en-US" sz="1200" dirty="0"/>
              <a:t>　 記載もれなど、お気づきの点がございましたらご連絡ください。</a:t>
            </a:r>
          </a:p>
          <a:p>
            <a:pPr algn="l" eaLnBrk="1" hangingPunct="1"/>
            <a:r>
              <a:rPr lang="en-US" altLang="ja-JP" sz="1200" dirty="0"/>
              <a:t>• </a:t>
            </a:r>
            <a:r>
              <a:rPr lang="ja-JP" altLang="en-US" sz="1200" dirty="0"/>
              <a:t>本書の内容については、予告なしに変更することがあります。 　　　</a:t>
            </a:r>
          </a:p>
          <a:p>
            <a:pPr algn="l" eaLnBrk="1" hangingPunct="1"/>
            <a:r>
              <a:rPr lang="ja-JP" altLang="en-US" sz="1200" dirty="0"/>
              <a:t>　最新の情報はお問い合わせ く だ さ い。 </a:t>
            </a:r>
          </a:p>
          <a:p>
            <a:pPr algn="l" eaLnBrk="1" hangingPunct="1"/>
            <a:endParaRPr lang="ja-JP" altLang="en-US" sz="1200" dirty="0"/>
          </a:p>
          <a:p>
            <a:pPr algn="l" eaLnBrk="1" hangingPunct="1"/>
            <a:r>
              <a:rPr lang="en-US" altLang="ja-JP" sz="1200" dirty="0"/>
              <a:t>• </a:t>
            </a:r>
            <a:r>
              <a:rPr lang="ja-JP" altLang="en-US" sz="1200" dirty="0"/>
              <a:t>本書の内容の一部または全部を無断で転載、複写、複製、改ざんすることは固くお断りします。</a:t>
            </a:r>
          </a:p>
          <a:p>
            <a:pPr algn="l" eaLnBrk="1" hangingPunct="1"/>
            <a:endParaRPr lang="ja-JP" altLang="en-US" sz="1200" dirty="0"/>
          </a:p>
          <a:p>
            <a:pPr algn="l" eaLnBrk="1" hangingPunct="1"/>
            <a:r>
              <a:rPr lang="en-US" altLang="ja-JP" sz="1200" dirty="0"/>
              <a:t>• </a:t>
            </a:r>
            <a:r>
              <a:rPr lang="ja-JP" altLang="en-US" sz="1200" dirty="0"/>
              <a:t>ご利用いただいた結果の影響については、一切の責任を負いかねますのでご了承 く だ さ い。</a:t>
            </a:r>
          </a:p>
          <a:p>
            <a:pPr algn="l" eaLnBrk="1" hangingPunct="1"/>
            <a:endParaRPr lang="ja-JP" altLang="en-US" sz="1200" dirty="0"/>
          </a:p>
          <a:p>
            <a:pPr algn="l" eaLnBrk="1" hangingPunct="1"/>
            <a:r>
              <a:rPr lang="en-US" altLang="ja-JP" sz="1200" dirty="0"/>
              <a:t>• </a:t>
            </a:r>
            <a:r>
              <a:rPr lang="ja-JP" altLang="en-US" sz="1200" dirty="0"/>
              <a:t>本製品がお客様により不適切に使用されたり、本書の内容に従わずに取り扱われたり、</a:t>
            </a:r>
          </a:p>
          <a:p>
            <a:pPr algn="l" eaLnBrk="1" hangingPunct="1"/>
            <a:r>
              <a:rPr lang="ja-JP" altLang="en-US" sz="1200" dirty="0"/>
              <a:t>　または弊社以外の第三者により修理・変更されたことなどに起因して発生した損害などに</a:t>
            </a:r>
          </a:p>
          <a:p>
            <a:pPr algn="l" eaLnBrk="1" hangingPunct="1"/>
            <a:r>
              <a:rPr lang="ja-JP" altLang="en-US" sz="1200" dirty="0"/>
              <a:t>　つきましては、責任を負いかねますのでご了承ください。</a:t>
            </a:r>
          </a:p>
          <a:p>
            <a:pPr algn="l" eaLnBrk="1" hangingPunct="1"/>
            <a:endParaRPr lang="ja-JP" altLang="en-US" sz="1200" dirty="0"/>
          </a:p>
          <a:p>
            <a:pPr algn="l" eaLnBrk="1" hangingPunct="1"/>
            <a:r>
              <a:rPr lang="ja-JP" altLang="en-US" sz="2400" b="1" dirty="0"/>
              <a:t>商標について</a:t>
            </a:r>
          </a:p>
          <a:p>
            <a:pPr algn="l" eaLnBrk="1" hangingPunct="1"/>
            <a:r>
              <a:rPr lang="en-US" altLang="ja-JP" sz="1200" dirty="0">
                <a:latin typeface="ＭＳ Ｐゴシック" charset="-128"/>
              </a:rPr>
              <a:t>MS-DOS®</a:t>
            </a:r>
            <a:r>
              <a:rPr lang="ja-JP" altLang="en-US" sz="1200" dirty="0" err="1">
                <a:latin typeface="ＭＳ Ｐゴシック" charset="-128"/>
              </a:rPr>
              <a:t>、</a:t>
            </a:r>
            <a:r>
              <a:rPr lang="en-US" altLang="ja-JP" sz="1200" dirty="0">
                <a:latin typeface="ＭＳ Ｐゴシック" charset="-128"/>
              </a:rPr>
              <a:t>Microsoft®</a:t>
            </a:r>
            <a:r>
              <a:rPr lang="ja-JP" altLang="en-US" sz="1200" dirty="0" err="1">
                <a:latin typeface="ＭＳ Ｐゴシック" charset="-128"/>
              </a:rPr>
              <a:t>、</a:t>
            </a:r>
            <a:r>
              <a:rPr lang="en-US" altLang="ja-JP" sz="1200" dirty="0">
                <a:latin typeface="ＭＳ Ｐゴシック" charset="-128"/>
              </a:rPr>
              <a:t>Win32®</a:t>
            </a:r>
            <a:r>
              <a:rPr lang="ja-JP" altLang="en-US" sz="1200" dirty="0" err="1">
                <a:latin typeface="ＭＳ Ｐゴシック" charset="-128"/>
              </a:rPr>
              <a:t>、</a:t>
            </a:r>
            <a:r>
              <a:rPr lang="en-US" altLang="ja-JP" sz="1200" dirty="0">
                <a:latin typeface="ＭＳ Ｐゴシック" charset="-128"/>
              </a:rPr>
              <a:t>Windows®</a:t>
            </a:r>
            <a:r>
              <a:rPr lang="ja-JP" altLang="en-US" sz="1200" dirty="0" err="1">
                <a:latin typeface="ＭＳ Ｐゴシック" charset="-128"/>
              </a:rPr>
              <a:t>、</a:t>
            </a:r>
            <a:r>
              <a:rPr lang="en-US" altLang="ja-JP" sz="1200" dirty="0">
                <a:latin typeface="ＭＳ Ｐゴシック" charset="-128"/>
              </a:rPr>
              <a:t>Windows Vista®</a:t>
            </a:r>
            <a:r>
              <a:rPr lang="ja-JP" altLang="en-US" sz="1200" dirty="0" err="1">
                <a:latin typeface="ＭＳ Ｐゴシック" charset="-128"/>
              </a:rPr>
              <a:t>、</a:t>
            </a:r>
            <a:r>
              <a:rPr lang="en-US" altLang="ja-JP" sz="1200" dirty="0">
                <a:latin typeface="ＭＳ Ｐゴシック" charset="-128"/>
              </a:rPr>
              <a:t>Visual Studio®</a:t>
            </a:r>
            <a:r>
              <a:rPr lang="ja-JP" altLang="en-US" sz="1200" dirty="0" err="1">
                <a:latin typeface="ＭＳ Ｐゴシック" charset="-128"/>
              </a:rPr>
              <a:t>、</a:t>
            </a:r>
            <a:r>
              <a:rPr lang="en-US" altLang="ja-JP" sz="1200" dirty="0">
                <a:latin typeface="ＭＳ Ｐゴシック" charset="-128"/>
              </a:rPr>
              <a:t>Visual Basic®</a:t>
            </a:r>
            <a:r>
              <a:rPr lang="ja-JP" altLang="en-US" sz="1200" dirty="0" err="1">
                <a:latin typeface="ＭＳ Ｐゴシック" charset="-128"/>
              </a:rPr>
              <a:t>、</a:t>
            </a:r>
            <a:r>
              <a:rPr lang="en-US" altLang="ja-JP" sz="1200" dirty="0">
                <a:latin typeface="ＭＳ Ｐゴシック" charset="-128"/>
              </a:rPr>
              <a:t>Visual C++®</a:t>
            </a:r>
            <a:r>
              <a:rPr lang="ja-JP" altLang="en-US" sz="1200" dirty="0" err="1">
                <a:latin typeface="ＭＳ Ｐゴシック" charset="-128"/>
              </a:rPr>
              <a:t>、</a:t>
            </a:r>
            <a:r>
              <a:rPr lang="en-US" altLang="ja-JP" sz="1200" dirty="0">
                <a:latin typeface="ＭＳ Ｐゴシック" charset="-128"/>
              </a:rPr>
              <a:t>Visual C#® </a:t>
            </a:r>
            <a:r>
              <a:rPr lang="ja-JP" altLang="en-US" sz="1200" dirty="0">
                <a:latin typeface="ＭＳ Ｐゴシック" charset="-128"/>
              </a:rPr>
              <a:t>は米国 </a:t>
            </a:r>
            <a:r>
              <a:rPr lang="en-US" altLang="ja-JP" sz="1200" dirty="0">
                <a:latin typeface="ＭＳ Ｐゴシック" charset="-128"/>
              </a:rPr>
              <a:t>Microsoft Corporation </a:t>
            </a:r>
            <a:r>
              <a:rPr lang="ja-JP" altLang="en-US" sz="1200" dirty="0">
                <a:latin typeface="ＭＳ Ｐゴシック" charset="-128"/>
              </a:rPr>
              <a:t>の米国およびその他の国における商標</a:t>
            </a:r>
            <a:endParaRPr lang="en-US" altLang="ja-JP" sz="1200" dirty="0">
              <a:latin typeface="ＭＳ Ｐゴシック" charset="-128"/>
            </a:endParaRPr>
          </a:p>
          <a:p>
            <a:pPr eaLnBrk="1" hangingPunct="1"/>
            <a:r>
              <a:rPr lang="ja-JP" altLang="en-US" sz="1200" dirty="0">
                <a:latin typeface="ＭＳ Ｐゴシック" charset="-128"/>
              </a:rPr>
              <a:t>または登録商標です。</a:t>
            </a:r>
            <a:endParaRPr lang="en-US" altLang="ja-JP" sz="1200" dirty="0">
              <a:latin typeface="ＭＳ Ｐゴシック" panose="020B0600070205080204" pitchFamily="50" charset="-128"/>
            </a:endParaRPr>
          </a:p>
          <a:p>
            <a:pPr eaLnBrk="1" hangingPunct="1"/>
            <a:endParaRPr lang="en-US" altLang="ja-JP" sz="1200" dirty="0">
              <a:latin typeface="ＭＳ Ｐゴシック" panose="020B0600070205080204" pitchFamily="50" charset="-128"/>
            </a:endParaRPr>
          </a:p>
          <a:p>
            <a:pPr eaLnBrk="1" hangingPunct="1"/>
            <a:r>
              <a:rPr lang="en-US" altLang="ja-JP" sz="1200" dirty="0">
                <a:latin typeface="ＭＳ Ｐゴシック" panose="020B0600070205080204" pitchFamily="50" charset="-128"/>
              </a:rPr>
              <a:t>Bluetooth</a:t>
            </a:r>
            <a:r>
              <a:rPr lang="ja-JP" altLang="en-US" sz="1200" dirty="0">
                <a:latin typeface="ＭＳ Ｐゴシック" panose="020B0600070205080204" pitchFamily="50" charset="-128"/>
              </a:rPr>
              <a:t>及び</a:t>
            </a:r>
            <a:r>
              <a:rPr lang="en-US" altLang="ja-JP" sz="1200" dirty="0">
                <a:latin typeface="ＭＳ Ｐゴシック" panose="020B0600070205080204" pitchFamily="50" charset="-128"/>
              </a:rPr>
              <a:t>Bluetooth</a:t>
            </a:r>
            <a:r>
              <a:rPr lang="ja-JP" altLang="en-US" sz="1200" dirty="0">
                <a:latin typeface="ＭＳ Ｐゴシック" panose="020B0600070205080204" pitchFamily="50" charset="-128"/>
              </a:rPr>
              <a:t>ロゴは、米国</a:t>
            </a:r>
            <a:r>
              <a:rPr lang="en-US" altLang="ja-JP" sz="1200" dirty="0">
                <a:latin typeface="ＭＳ Ｐゴシック" panose="020B0600070205080204" pitchFamily="50" charset="-128"/>
              </a:rPr>
              <a:t>Bluetooth SIG. Inc. </a:t>
            </a:r>
            <a:r>
              <a:rPr lang="ja-JP" altLang="en-US" sz="1200" dirty="0">
                <a:latin typeface="ＭＳ Ｐゴシック" panose="020B0600070205080204" pitchFamily="50" charset="-128"/>
              </a:rPr>
              <a:t>の登録商標です。</a:t>
            </a:r>
          </a:p>
          <a:p>
            <a:pPr eaLnBrk="1" hangingPunct="1"/>
            <a:endParaRPr lang="ja-JP" altLang="en-US" sz="1200" dirty="0">
              <a:latin typeface="ＭＳ Ｐゴシック" panose="020B0600070205080204" pitchFamily="50" charset="-128"/>
            </a:endParaRPr>
          </a:p>
          <a:p>
            <a:pPr eaLnBrk="1" hangingPunct="1"/>
            <a:r>
              <a:rPr lang="ja-JP" altLang="en-US" sz="1200" dirty="0">
                <a:latin typeface="ＭＳ Ｐゴシック" panose="020B0600070205080204" pitchFamily="50" charset="-128"/>
              </a:rPr>
              <a:t>その他の製品名及び会社名は、各社の商標または登録商標です。</a:t>
            </a:r>
          </a:p>
        </p:txBody>
      </p:sp>
      <p:sp>
        <p:nvSpPr>
          <p:cNvPr id="2" name="スライド番号プレースホルダー 1"/>
          <p:cNvSpPr>
            <a:spLocks noGrp="1"/>
          </p:cNvSpPr>
          <p:nvPr>
            <p:ph type="sldNum" sz="quarter" idx="12"/>
          </p:nvPr>
        </p:nvSpPr>
        <p:spPr/>
        <p:txBody>
          <a:bodyPr/>
          <a:lstStyle/>
          <a:p>
            <a:pPr>
              <a:defRPr/>
            </a:pPr>
            <a:fld id="{939421BA-9553-473B-9AAC-6E3442AC999A}" type="slidenum">
              <a:rPr lang="ja-JP" altLang="en-US" smtClean="0"/>
              <a:pPr>
                <a:defRPr/>
              </a:pPr>
              <a:t>1</a:t>
            </a:fld>
            <a:endParaRPr lang="ja-JP" altLang="en-US"/>
          </a:p>
        </p:txBody>
      </p:sp>
      <p:grpSp>
        <p:nvGrpSpPr>
          <p:cNvPr id="9" name="Group 5"/>
          <p:cNvGrpSpPr>
            <a:grpSpLocks/>
          </p:cNvGrpSpPr>
          <p:nvPr/>
        </p:nvGrpSpPr>
        <p:grpSpPr bwMode="auto">
          <a:xfrm>
            <a:off x="0" y="8832857"/>
            <a:ext cx="6858000" cy="311150"/>
            <a:chOff x="0" y="5564"/>
            <a:chExt cx="4320" cy="196"/>
          </a:xfrm>
        </p:grpSpPr>
        <p:sp>
          <p:nvSpPr>
            <p:cNvPr id="10"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11"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Tree>
    <p:extLst>
      <p:ext uri="{BB962C8B-B14F-4D97-AF65-F5344CB8AC3E}">
        <p14:creationId xmlns:p14="http://schemas.microsoft.com/office/powerpoint/2010/main" val="1386442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234950" y="250825"/>
            <a:ext cx="2019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l" eaLnBrk="1" hangingPunct="1"/>
            <a:r>
              <a:rPr lang="ja-JP" altLang="en-US" sz="2400" b="1">
                <a:ea typeface="ＭＳ ゴシック" pitchFamily="49" charset="-128"/>
              </a:rPr>
              <a:t>記号について</a:t>
            </a:r>
          </a:p>
        </p:txBody>
      </p:sp>
      <p:sp>
        <p:nvSpPr>
          <p:cNvPr id="4099" name="Text Box 5"/>
          <p:cNvSpPr txBox="1">
            <a:spLocks noChangeArrowheads="1"/>
          </p:cNvSpPr>
          <p:nvPr/>
        </p:nvSpPr>
        <p:spPr bwMode="auto">
          <a:xfrm>
            <a:off x="260350" y="3132138"/>
            <a:ext cx="1406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2400" b="1">
                <a:ea typeface="ＭＳ ゴシック" pitchFamily="49" charset="-128"/>
              </a:rPr>
              <a:t>使用制限</a:t>
            </a:r>
          </a:p>
        </p:txBody>
      </p:sp>
      <p:sp>
        <p:nvSpPr>
          <p:cNvPr id="4100" name="Rectangle 7"/>
          <p:cNvSpPr>
            <a:spLocks noChangeArrowheads="1"/>
          </p:cNvSpPr>
          <p:nvPr/>
        </p:nvSpPr>
        <p:spPr bwMode="auto">
          <a:xfrm>
            <a:off x="476250" y="836613"/>
            <a:ext cx="6048375" cy="463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l" eaLnBrk="1" hangingPunct="1"/>
            <a:r>
              <a:rPr lang="ja-JP" altLang="en-US" sz="1200" dirty="0"/>
              <a:t>本書では以下の記号が使われています。それぞれの記号の意味をよくご理解の上で製品を取り扱ってください。</a:t>
            </a:r>
          </a:p>
        </p:txBody>
      </p:sp>
      <p:graphicFrame>
        <p:nvGraphicFramePr>
          <p:cNvPr id="3109" name="Group 37"/>
          <p:cNvGraphicFramePr>
            <a:graphicFrameLocks noGrp="1"/>
          </p:cNvGraphicFramePr>
          <p:nvPr/>
        </p:nvGraphicFramePr>
        <p:xfrm>
          <a:off x="908050" y="1547813"/>
          <a:ext cx="5329238" cy="1263650"/>
        </p:xfrm>
        <a:graphic>
          <a:graphicData uri="http://schemas.openxmlformats.org/drawingml/2006/table">
            <a:tbl>
              <a:tblPr/>
              <a:tblGrid>
                <a:gridCol w="936625">
                  <a:extLst>
                    <a:ext uri="{9D8B030D-6E8A-4147-A177-3AD203B41FA5}">
                      <a16:colId xmlns:a16="http://schemas.microsoft.com/office/drawing/2014/main" val="20000"/>
                    </a:ext>
                  </a:extLst>
                </a:gridCol>
                <a:gridCol w="4392613">
                  <a:extLst>
                    <a:ext uri="{9D8B030D-6E8A-4147-A177-3AD203B41FA5}">
                      <a16:colId xmlns:a16="http://schemas.microsoft.com/office/drawing/2014/main" val="20001"/>
                    </a:ext>
                  </a:extLst>
                </a:gridCol>
              </a:tblGrid>
              <a:tr h="71571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a:ln>
                          <a:noFill/>
                        </a:ln>
                        <a:solidFill>
                          <a:schemeClr val="tx1"/>
                        </a:solidFill>
                        <a:effectLst/>
                        <a:latin typeface="Arial" charset="0"/>
                        <a:ea typeface="ＭＳ Ｐゴシック" pitchFamily="50" charset="-128"/>
                      </a:endParaRPr>
                    </a:p>
                  </a:txBody>
                  <a:tcPr marL="90000" marR="90000" marT="46821" marB="468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ＭＳ Ｐゴシック" pitchFamily="50" charset="-128"/>
                          <a:ea typeface="ＭＳ Ｐゴシック" pitchFamily="50" charset="-128"/>
                        </a:rPr>
                        <a:t>ご使用上、必ずお守りいただきたいことを記載してい ます。</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ＭＳ Ｐゴシック" pitchFamily="50" charset="-128"/>
                          <a:ea typeface="ＭＳ Ｐゴシック" pitchFamily="50" charset="-128"/>
                        </a:rPr>
                        <a:t>この表示を無視して間違った取り扱いをすると、製品の故障や</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ＭＳ Ｐゴシック" pitchFamily="50" charset="-128"/>
                          <a:ea typeface="ＭＳ Ｐゴシック" pitchFamily="50" charset="-128"/>
                        </a:rPr>
                        <a:t>動作不良の原因になる可能性があります。</a:t>
                      </a:r>
                    </a:p>
                  </a:txBody>
                  <a:tcPr marL="90000" marR="90000" marT="46821" marB="468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479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a:ln>
                          <a:noFill/>
                        </a:ln>
                        <a:solidFill>
                          <a:schemeClr val="tx1"/>
                        </a:solidFill>
                        <a:effectLst/>
                        <a:latin typeface="Arial" charset="0"/>
                        <a:ea typeface="ＭＳ Ｐゴシック" pitchFamily="50" charset="-128"/>
                      </a:endParaRPr>
                    </a:p>
                  </a:txBody>
                  <a:tcPr marL="90000" marR="90000" marT="46821" marB="468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ＭＳ Ｐゴシック" pitchFamily="50" charset="-128"/>
                          <a:ea typeface="ＭＳ Ｐゴシック" pitchFamily="50" charset="-128"/>
                        </a:rPr>
                        <a:t>補足説明や関連事項を記載しています。</a:t>
                      </a:r>
                    </a:p>
                  </a:txBody>
                  <a:tcPr marL="90000" marR="90000" marT="46821" marB="468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112" name="AutoShape 28"/>
          <p:cNvSpPr>
            <a:spLocks noChangeArrowheads="1"/>
          </p:cNvSpPr>
          <p:nvPr/>
        </p:nvSpPr>
        <p:spPr bwMode="auto">
          <a:xfrm>
            <a:off x="1052513" y="1717675"/>
            <a:ext cx="647700" cy="358775"/>
          </a:xfrm>
          <a:prstGeom prst="roundRect">
            <a:avLst>
              <a:gd name="adj" fmla="val 16667"/>
            </a:avLst>
          </a:prstGeom>
          <a:solidFill>
            <a:schemeClr val="bg1"/>
          </a:solidFill>
          <a:ln w="38100" cmpd="dbl" algn="ctr">
            <a:solidFill>
              <a:schemeClr val="tx1"/>
            </a:solidFill>
            <a:round/>
            <a:headEnd/>
            <a:tailEnd/>
          </a:ln>
          <a:effectLst/>
          <a:extLs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b="1" dirty="0"/>
              <a:t>注意</a:t>
            </a:r>
          </a:p>
        </p:txBody>
      </p:sp>
      <p:sp>
        <p:nvSpPr>
          <p:cNvPr id="4113" name="Oval 38"/>
          <p:cNvSpPr>
            <a:spLocks noChangeArrowheads="1"/>
          </p:cNvSpPr>
          <p:nvPr/>
        </p:nvSpPr>
        <p:spPr bwMode="auto">
          <a:xfrm>
            <a:off x="1052513" y="2386013"/>
            <a:ext cx="647700" cy="288925"/>
          </a:xfrm>
          <a:prstGeom prst="ellipse">
            <a:avLst/>
          </a:prstGeom>
          <a:solidFill>
            <a:schemeClr val="bg1"/>
          </a:solidFill>
          <a:ln w="38100" cmpd="dbl" algn="ctr">
            <a:solidFill>
              <a:schemeClr val="tx1"/>
            </a:solidFill>
            <a:round/>
            <a:headEnd/>
            <a:tailEnd/>
          </a:ln>
          <a:effectLst/>
          <a:extLs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200" b="1" dirty="0"/>
              <a:t>参考</a:t>
            </a:r>
          </a:p>
        </p:txBody>
      </p:sp>
      <p:sp>
        <p:nvSpPr>
          <p:cNvPr id="4114" name="Text Box 39"/>
          <p:cNvSpPr txBox="1">
            <a:spLocks noChangeArrowheads="1"/>
          </p:cNvSpPr>
          <p:nvPr/>
        </p:nvSpPr>
        <p:spPr bwMode="auto">
          <a:xfrm>
            <a:off x="260350" y="3635375"/>
            <a:ext cx="6264275" cy="1756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algn="l" eaLnBrk="1" hangingPunct="1"/>
            <a:r>
              <a:rPr lang="ja-JP" altLang="en-US" sz="1200" dirty="0"/>
              <a:t>本製品を航空機・列車・船舶・自動車などの運行に直接関わる装置・防災防犯装置・各種安全装置など機能・精度等において高い信頼性・安全性が必要とされる用途に使用される場合は、</a:t>
            </a:r>
          </a:p>
          <a:p>
            <a:pPr algn="l" eaLnBrk="1" hangingPunct="1"/>
            <a:r>
              <a:rPr lang="ja-JP" altLang="en-US" sz="1200" dirty="0"/>
              <a:t>これらのシステム全体の信頼性および安全を維持するためにフェールセーフ設計や冗長設計の</a:t>
            </a:r>
          </a:p>
          <a:p>
            <a:pPr algn="l" eaLnBrk="1" hangingPunct="1"/>
            <a:r>
              <a:rPr lang="ja-JP" altLang="en-US" sz="1200" dirty="0"/>
              <a:t>措置を行うなど、システム全体の安全設計にご配慮いただいた上で当社製品をご使用</a:t>
            </a:r>
          </a:p>
          <a:p>
            <a:pPr algn="l" eaLnBrk="1" hangingPunct="1"/>
            <a:r>
              <a:rPr lang="ja-JP" altLang="en-US" sz="1200" dirty="0"/>
              <a:t>いただきますようお願いいたします。</a:t>
            </a:r>
          </a:p>
          <a:p>
            <a:pPr algn="l" eaLnBrk="1" hangingPunct="1"/>
            <a:r>
              <a:rPr lang="ja-JP" altLang="en-US" sz="1200" dirty="0"/>
              <a:t>本製品は、航空宇宙機器、幹線通信機器、原子力制御機器、医療機器など、きわめて</a:t>
            </a:r>
          </a:p>
          <a:p>
            <a:pPr algn="l" eaLnBrk="1" hangingPunct="1"/>
            <a:r>
              <a:rPr lang="ja-JP" altLang="en-US" sz="1200" dirty="0"/>
              <a:t>高い信頼性・安全性が必要とされている用途への使用を意図しておりませんので、</a:t>
            </a:r>
          </a:p>
          <a:p>
            <a:pPr algn="l" eaLnBrk="1" hangingPunct="1"/>
            <a:r>
              <a:rPr lang="ja-JP" altLang="en-US" sz="1200" dirty="0"/>
              <a:t>これらの用途には本製品の適合性をお客様において十分ご確認の上でご判断頂きますよう</a:t>
            </a:r>
          </a:p>
          <a:p>
            <a:pPr algn="l" eaLnBrk="1" hangingPunct="1"/>
            <a:r>
              <a:rPr lang="ja-JP" altLang="en-US" sz="1200" dirty="0"/>
              <a:t>お願いいたします。</a:t>
            </a:r>
          </a:p>
        </p:txBody>
      </p:sp>
      <p:sp>
        <p:nvSpPr>
          <p:cNvPr id="2" name="スライド番号プレースホルダー 1"/>
          <p:cNvSpPr>
            <a:spLocks noGrp="1"/>
          </p:cNvSpPr>
          <p:nvPr>
            <p:ph type="sldNum" sz="quarter" idx="12"/>
          </p:nvPr>
        </p:nvSpPr>
        <p:spPr/>
        <p:txBody>
          <a:bodyPr/>
          <a:lstStyle/>
          <a:p>
            <a:pPr>
              <a:defRPr/>
            </a:pPr>
            <a:fld id="{939421BA-9553-473B-9AAC-6E3442AC999A}" type="slidenum">
              <a:rPr lang="ja-JP" altLang="en-US" smtClean="0"/>
              <a:pPr>
                <a:defRPr/>
              </a:pPr>
              <a:t>2</a:t>
            </a:fld>
            <a:endParaRPr lang="ja-JP" altLang="en-US"/>
          </a:p>
        </p:txBody>
      </p:sp>
      <p:grpSp>
        <p:nvGrpSpPr>
          <p:cNvPr id="15" name="Group 5"/>
          <p:cNvGrpSpPr>
            <a:grpSpLocks/>
          </p:cNvGrpSpPr>
          <p:nvPr/>
        </p:nvGrpSpPr>
        <p:grpSpPr bwMode="auto">
          <a:xfrm>
            <a:off x="0" y="8832857"/>
            <a:ext cx="6858000" cy="311150"/>
            <a:chOff x="0" y="5564"/>
            <a:chExt cx="4320" cy="196"/>
          </a:xfrm>
        </p:grpSpPr>
        <p:sp>
          <p:nvSpPr>
            <p:cNvPr id="1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1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Tree>
    <p:extLst>
      <p:ext uri="{BB962C8B-B14F-4D97-AF65-F5344CB8AC3E}">
        <p14:creationId xmlns:p14="http://schemas.microsoft.com/office/powerpoint/2010/main" val="3684549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タイトル 1"/>
          <p:cNvSpPr>
            <a:spLocks noGrp="1"/>
          </p:cNvSpPr>
          <p:nvPr>
            <p:ph type="title"/>
          </p:nvPr>
        </p:nvSpPr>
        <p:spPr>
          <a:xfrm>
            <a:off x="0" y="-4719"/>
            <a:ext cx="1484784" cy="676895"/>
          </a:xfrm>
        </p:spPr>
        <p:txBody>
          <a:bodyPr/>
          <a:lstStyle/>
          <a:p>
            <a:pPr algn="l"/>
            <a:r>
              <a:rPr lang="ja-JP" altLang="en-US" sz="2400" dirty="0">
                <a:latin typeface="+mn-ea"/>
                <a:ea typeface="+mn-ea"/>
              </a:rPr>
              <a:t>も く じ</a:t>
            </a:r>
          </a:p>
        </p:txBody>
      </p:sp>
      <p:sp>
        <p:nvSpPr>
          <p:cNvPr id="13" name="Rectangle 28"/>
          <p:cNvSpPr>
            <a:spLocks noChangeArrowheads="1"/>
          </p:cNvSpPr>
          <p:nvPr/>
        </p:nvSpPr>
        <p:spPr bwMode="auto">
          <a:xfrm>
            <a:off x="468000" y="900000"/>
            <a:ext cx="6121400" cy="30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p>
            <a:r>
              <a:rPr lang="ja-JP" altLang="en-US" sz="1400" b="1" dirty="0">
                <a:latin typeface="ＭＳ ゴシック" pitchFamily="49" charset="-128"/>
                <a:ea typeface="ＭＳ ゴシック" pitchFamily="49" charset="-128"/>
              </a:rPr>
              <a:t>　　</a:t>
            </a:r>
            <a:r>
              <a:rPr lang="ja-JP" altLang="en-US" sz="1400" b="1" dirty="0">
                <a:latin typeface="ＭＳ ゴシック" pitchFamily="49" charset="-128"/>
                <a:ea typeface="ＭＳ ゴシック" pitchFamily="49" charset="-128"/>
                <a:hlinkClick r:id="rId2" action="ppaction://hlinksldjump"/>
              </a:rPr>
              <a:t>－はじめに</a:t>
            </a:r>
            <a:r>
              <a:rPr lang="ja-JP" altLang="en-US" sz="1400" b="1" dirty="0">
                <a:latin typeface="ＭＳ ゴシック" pitchFamily="49" charset="-128"/>
                <a:ea typeface="ＭＳ ゴシック" pitchFamily="49" charset="-128"/>
                <a:hlinkClick r:id="rId3" action="ppaction://hlinksldjump"/>
              </a:rPr>
              <a:t>　</a:t>
            </a:r>
            <a:r>
              <a:rPr lang="ja-JP" altLang="en-US" sz="1400" b="1" dirty="0">
                <a:latin typeface="ＭＳ ゴシック" pitchFamily="49" charset="-128"/>
                <a:ea typeface="ＭＳ ゴシック" pitchFamily="49" charset="-128"/>
                <a:hlinkClick r:id="rId2" action="ppaction://hlinksldjump"/>
              </a:rPr>
              <a:t>・・・・・・・・・・・・・・・・・・・・・　 </a:t>
            </a:r>
            <a:r>
              <a:rPr lang="en-US" altLang="ja-JP" sz="1400" b="1" dirty="0">
                <a:latin typeface="ＭＳ ゴシック" pitchFamily="49" charset="-128"/>
                <a:ea typeface="ＭＳ ゴシック" pitchFamily="49" charset="-128"/>
                <a:hlinkClick r:id="rId2" action="ppaction://hlinksldjump"/>
              </a:rPr>
              <a:t>5</a:t>
            </a:r>
            <a:endParaRPr lang="en-US" altLang="ja-JP" sz="1400" b="1" dirty="0">
              <a:latin typeface="ＭＳ ゴシック" pitchFamily="49" charset="-128"/>
              <a:ea typeface="ＭＳ ゴシック" pitchFamily="49" charset="-128"/>
            </a:endParaRPr>
          </a:p>
        </p:txBody>
      </p:sp>
      <p:sp>
        <p:nvSpPr>
          <p:cNvPr id="14" name="Rectangle 29"/>
          <p:cNvSpPr>
            <a:spLocks noChangeArrowheads="1"/>
          </p:cNvSpPr>
          <p:nvPr/>
        </p:nvSpPr>
        <p:spPr bwMode="auto">
          <a:xfrm>
            <a:off x="476250" y="557213"/>
            <a:ext cx="6121400" cy="30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p>
            <a:pPr algn="l"/>
            <a:r>
              <a:rPr lang="ja-JP" altLang="en-US" sz="1400" b="1" dirty="0">
                <a:latin typeface="ＭＳ ゴシック" pitchFamily="49" charset="-128"/>
                <a:ea typeface="ＭＳ ゴシック" pitchFamily="49" charset="-128"/>
              </a:rPr>
              <a:t>・導入ガイド</a:t>
            </a:r>
          </a:p>
        </p:txBody>
      </p:sp>
      <p:grpSp>
        <p:nvGrpSpPr>
          <p:cNvPr id="18" name="Group 5"/>
          <p:cNvGrpSpPr>
            <a:grpSpLocks/>
          </p:cNvGrpSpPr>
          <p:nvPr/>
        </p:nvGrpSpPr>
        <p:grpSpPr bwMode="auto">
          <a:xfrm>
            <a:off x="0" y="8832857"/>
            <a:ext cx="6858000" cy="311150"/>
            <a:chOff x="0" y="5564"/>
            <a:chExt cx="4320" cy="196"/>
          </a:xfrm>
        </p:grpSpPr>
        <p:sp>
          <p:nvSpPr>
            <p:cNvPr id="19"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20"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スライド番号プレースホルダー 2"/>
          <p:cNvSpPr>
            <a:spLocks noGrp="1"/>
          </p:cNvSpPr>
          <p:nvPr>
            <p:ph type="sldNum" sz="quarter" idx="12"/>
          </p:nvPr>
        </p:nvSpPr>
        <p:spPr/>
        <p:txBody>
          <a:bodyPr/>
          <a:lstStyle/>
          <a:p>
            <a:pPr>
              <a:defRPr/>
            </a:pPr>
            <a:fld id="{35A1F1D6-70A8-477E-8C3F-98D28913C893}" type="slidenum">
              <a:rPr lang="ja-JP" altLang="en-US" smtClean="0"/>
              <a:pPr>
                <a:defRPr/>
              </a:pPr>
              <a:t>3</a:t>
            </a:fld>
            <a:endParaRPr lang="ja-JP" altLang="en-US"/>
          </a:p>
        </p:txBody>
      </p:sp>
      <p:sp>
        <p:nvSpPr>
          <p:cNvPr id="21" name="Rectangle 28"/>
          <p:cNvSpPr>
            <a:spLocks noChangeArrowheads="1"/>
          </p:cNvSpPr>
          <p:nvPr/>
        </p:nvSpPr>
        <p:spPr bwMode="auto">
          <a:xfrm>
            <a:off x="468000" y="1260000"/>
            <a:ext cx="6121400" cy="30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p>
            <a:r>
              <a:rPr lang="ja-JP" altLang="en-US" sz="1400" b="1" dirty="0">
                <a:latin typeface="ＭＳ ゴシック" pitchFamily="49" charset="-128"/>
                <a:ea typeface="ＭＳ ゴシック" pitchFamily="49" charset="-128"/>
              </a:rPr>
              <a:t>　　</a:t>
            </a:r>
            <a:r>
              <a:rPr lang="ja-JP" altLang="en-US" sz="1400" b="1" dirty="0">
                <a:latin typeface="ＭＳ ゴシック" pitchFamily="49" charset="-128"/>
                <a:ea typeface="ＭＳ ゴシック" pitchFamily="49" charset="-128"/>
                <a:hlinkClick r:id="rId4" action="ppaction://hlinksldjump"/>
              </a:rPr>
              <a:t>－インストール</a:t>
            </a:r>
            <a:r>
              <a:rPr lang="ja-JP" altLang="en-US" sz="1400" b="1" dirty="0">
                <a:latin typeface="ＭＳ ゴシック" pitchFamily="49" charset="-128"/>
                <a:ea typeface="ＭＳ ゴシック" pitchFamily="49" charset="-128"/>
                <a:hlinkClick r:id="rId3" action="ppaction://hlinksldjump"/>
              </a:rPr>
              <a:t>　</a:t>
            </a:r>
            <a:r>
              <a:rPr lang="ja-JP" altLang="en-US" sz="1400" b="1" dirty="0">
                <a:latin typeface="ＭＳ ゴシック" pitchFamily="49" charset="-128"/>
                <a:ea typeface="ＭＳ ゴシック" pitchFamily="49" charset="-128"/>
                <a:hlinkClick r:id="rId4" action="ppaction://hlinksldjump"/>
              </a:rPr>
              <a:t>・・・・・・・・・・・・・・・・・・・　 </a:t>
            </a:r>
            <a:r>
              <a:rPr lang="en-US" altLang="ja-JP" sz="1400" b="1" dirty="0">
                <a:latin typeface="ＭＳ ゴシック" pitchFamily="49" charset="-128"/>
                <a:ea typeface="ＭＳ ゴシック" pitchFamily="49" charset="-128"/>
                <a:hlinkClick r:id="rId4" action="ppaction://hlinksldjump"/>
              </a:rPr>
              <a:t>7</a:t>
            </a:r>
            <a:endParaRPr lang="en-US" altLang="ja-JP" sz="1400" b="1" dirty="0">
              <a:latin typeface="ＭＳ ゴシック" pitchFamily="49" charset="-128"/>
              <a:ea typeface="ＭＳ ゴシック" pitchFamily="49" charset="-128"/>
            </a:endParaRPr>
          </a:p>
        </p:txBody>
      </p:sp>
      <p:sp>
        <p:nvSpPr>
          <p:cNvPr id="22" name="Rectangle 28">
            <a:hlinkClick r:id="rId5" action="ppaction://hlinksldjump"/>
          </p:cNvPr>
          <p:cNvSpPr>
            <a:spLocks noChangeArrowheads="1"/>
          </p:cNvSpPr>
          <p:nvPr/>
        </p:nvSpPr>
        <p:spPr bwMode="auto">
          <a:xfrm>
            <a:off x="468000" y="1620000"/>
            <a:ext cx="6121400" cy="30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lIns="90000" tIns="46800" rIns="90000" bIns="46800">
            <a:spAutoFit/>
          </a:bodyPr>
          <a:lstStyle/>
          <a:p>
            <a:pPr algn="l"/>
            <a:r>
              <a:rPr lang="ja-JP" altLang="en-US" sz="1400" b="1" dirty="0">
                <a:latin typeface="ＭＳ ゴシック" pitchFamily="49" charset="-128"/>
                <a:ea typeface="ＭＳ ゴシック" pitchFamily="49" charset="-128"/>
              </a:rPr>
              <a:t>　　</a:t>
            </a:r>
            <a:r>
              <a:rPr lang="ja-JP" altLang="en-US" sz="1400" b="1" dirty="0">
                <a:latin typeface="ＭＳ ゴシック" pitchFamily="49" charset="-128"/>
                <a:ea typeface="ＭＳ ゴシック" pitchFamily="49" charset="-128"/>
                <a:hlinkClick r:id="rId5" action="ppaction://hlinksldjump"/>
              </a:rPr>
              <a:t>－アンインストール　・・・・・・・・・・・・・・・・・　 </a:t>
            </a:r>
            <a:r>
              <a:rPr lang="en-US" altLang="ja-JP" sz="1400" b="1" dirty="0">
                <a:latin typeface="ＭＳ ゴシック" pitchFamily="49" charset="-128"/>
                <a:ea typeface="ＭＳ ゴシック" pitchFamily="49" charset="-128"/>
                <a:hlinkClick r:id="rId5" action="ppaction://hlinksldjump"/>
              </a:rPr>
              <a:t>9</a:t>
            </a:r>
            <a:endParaRPr lang="en-US" altLang="ja-JP" sz="1400" b="1" dirty="0">
              <a:latin typeface="ＭＳ ゴシック" pitchFamily="49" charset="-128"/>
              <a:ea typeface="ＭＳ ゴシック" pitchFamily="49"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タイトル 1"/>
          <p:cNvSpPr>
            <a:spLocks noGrp="1"/>
          </p:cNvSpPr>
          <p:nvPr>
            <p:ph type="title"/>
          </p:nvPr>
        </p:nvSpPr>
        <p:spPr>
          <a:xfrm>
            <a:off x="260350" y="0"/>
            <a:ext cx="3933056" cy="684213"/>
          </a:xfrm>
        </p:spPr>
        <p:txBody>
          <a:bodyPr/>
          <a:lstStyle/>
          <a:p>
            <a:pPr algn="l"/>
            <a:r>
              <a:rPr lang="ja-JP" altLang="en-US" sz="2400" b="1" dirty="0">
                <a:latin typeface="+mj-ea"/>
              </a:rPr>
              <a:t>は じ め に</a:t>
            </a:r>
          </a:p>
        </p:txBody>
      </p:sp>
      <p:sp>
        <p:nvSpPr>
          <p:cNvPr id="3" name="コンテンツ プレースホルダー 2"/>
          <p:cNvSpPr>
            <a:spLocks noGrp="1"/>
          </p:cNvSpPr>
          <p:nvPr>
            <p:ph idx="1"/>
          </p:nvPr>
        </p:nvSpPr>
        <p:spPr>
          <a:xfrm>
            <a:off x="260350" y="684213"/>
            <a:ext cx="6597650" cy="7848227"/>
          </a:xfrm>
        </p:spPr>
        <p:txBody>
          <a:bodyPr rtlCol="0">
            <a:normAutofit fontScale="92500" lnSpcReduction="20000"/>
          </a:bodyPr>
          <a:lstStyle/>
          <a:p>
            <a:pPr marL="0" indent="0" fontAlgn="auto">
              <a:spcAft>
                <a:spcPts val="0"/>
              </a:spcAft>
              <a:buFont typeface="Arial" panose="020B0604020202020204" pitchFamily="34" charset="0"/>
              <a:buNone/>
              <a:defRPr/>
            </a:pPr>
            <a:r>
              <a:rPr lang="ja-JP" altLang="en-US" sz="1800" dirty="0">
                <a:latin typeface="ＭＳ ゴシック" panose="020B0609070205080204" pitchFamily="49" charset="-128"/>
                <a:ea typeface="ＭＳ ゴシック" panose="020B0609070205080204" pitchFamily="49" charset="-128"/>
              </a:rPr>
              <a:t>本説明で利用しているユーザーは、管理者権限のある</a:t>
            </a:r>
            <a:endParaRPr lang="en-US" altLang="ja-JP" sz="1800" dirty="0">
              <a:latin typeface="ＭＳ ゴシック" panose="020B0609070205080204" pitchFamily="49" charset="-128"/>
              <a:ea typeface="ＭＳ ゴシック" panose="020B0609070205080204" pitchFamily="49" charset="-128"/>
            </a:endParaRPr>
          </a:p>
          <a:p>
            <a:pPr marL="0" indent="0" fontAlgn="auto">
              <a:spcAft>
                <a:spcPts val="0"/>
              </a:spcAft>
              <a:buFont typeface="Arial" panose="020B0604020202020204" pitchFamily="34" charset="0"/>
              <a:buNone/>
              <a:defRPr/>
            </a:pPr>
            <a:r>
              <a:rPr lang="ja-JP" altLang="en-US" sz="1800" dirty="0">
                <a:latin typeface="ＭＳ ゴシック" panose="020B0609070205080204" pitchFamily="49" charset="-128"/>
                <a:ea typeface="ＭＳ ゴシック" panose="020B0609070205080204" pitchFamily="49" charset="-128"/>
              </a:rPr>
              <a:t>ユーザーにて行っております。</a:t>
            </a:r>
            <a:endParaRPr lang="en-US" altLang="ja-JP" sz="1800" dirty="0"/>
          </a:p>
          <a:p>
            <a:pPr marL="0" indent="0" fontAlgn="auto">
              <a:spcAft>
                <a:spcPts val="0"/>
              </a:spcAft>
              <a:buNone/>
              <a:defRPr/>
            </a:pPr>
            <a:endParaRPr lang="en-US" altLang="ja-JP" sz="1000" dirty="0"/>
          </a:p>
          <a:p>
            <a:pPr marL="0" indent="0" fontAlgn="auto">
              <a:spcAft>
                <a:spcPts val="0"/>
              </a:spcAft>
              <a:buNone/>
              <a:defRPr/>
            </a:pPr>
            <a:r>
              <a:rPr lang="ja-JP" altLang="en-US" sz="1400" dirty="0"/>
              <a:t>　 　　　　　　　管理者権限のないユーザーの場合管理者権限の要求が発生する</a:t>
            </a:r>
            <a:endParaRPr lang="en-US" altLang="ja-JP" sz="1400" dirty="0"/>
          </a:p>
          <a:p>
            <a:pPr marL="0" indent="0" fontAlgn="auto">
              <a:spcAft>
                <a:spcPts val="0"/>
              </a:spcAft>
              <a:buNone/>
              <a:defRPr/>
            </a:pPr>
            <a:r>
              <a:rPr lang="ja-JP" altLang="en-US" sz="1400" dirty="0"/>
              <a:t>　　　　　　　　 場合があります。</a:t>
            </a:r>
            <a:endParaRPr lang="en-US" altLang="ja-JP" sz="1400" dirty="0"/>
          </a:p>
          <a:p>
            <a:pPr marL="0" indent="0" fontAlgn="auto">
              <a:spcAft>
                <a:spcPts val="0"/>
              </a:spcAft>
              <a:buFont typeface="Arial" panose="020B0604020202020204" pitchFamily="34" charset="0"/>
              <a:buNone/>
              <a:defRPr/>
            </a:pPr>
            <a:endParaRPr lang="en-US" altLang="ja-JP" sz="600" dirty="0"/>
          </a:p>
          <a:p>
            <a:pPr marL="0" indent="0" fontAlgn="auto">
              <a:spcAft>
                <a:spcPts val="0"/>
              </a:spcAft>
              <a:buNone/>
              <a:defRPr/>
            </a:pPr>
            <a:r>
              <a:rPr lang="ja-JP" altLang="en-US" sz="1800" b="1" dirty="0">
                <a:latin typeface="+mj-ea"/>
              </a:rPr>
              <a:t>制 限 事 項</a:t>
            </a:r>
            <a:endParaRPr lang="en-US" altLang="ja-JP" sz="1800" b="1" dirty="0">
              <a:latin typeface="+mj-ea"/>
            </a:endParaRPr>
          </a:p>
          <a:p>
            <a:pPr marL="0" indent="0" fontAlgn="auto">
              <a:spcAft>
                <a:spcPts val="0"/>
              </a:spcAft>
              <a:buNone/>
              <a:defRPr/>
            </a:pPr>
            <a:r>
              <a:rPr lang="ja-JP" altLang="en-US" sz="1100" dirty="0">
                <a:latin typeface="+mn-ea"/>
              </a:rPr>
              <a:t>　１．「</a:t>
            </a:r>
            <a:r>
              <a:rPr lang="en-US" altLang="ja-JP" sz="1100" dirty="0" err="1">
                <a:latin typeface="+mn-ea"/>
              </a:rPr>
              <a:t>.net</a:t>
            </a:r>
            <a:r>
              <a:rPr lang="en-US" altLang="ja-JP" sz="1100" dirty="0">
                <a:latin typeface="+mn-ea"/>
              </a:rPr>
              <a:t> FrameWork2.0</a:t>
            </a:r>
            <a:r>
              <a:rPr lang="ja-JP" altLang="en-US" sz="1100" dirty="0">
                <a:latin typeface="+mn-ea"/>
              </a:rPr>
              <a:t>」以降の適用が必要です</a:t>
            </a:r>
            <a:endParaRPr lang="en-US" altLang="ja-JP" sz="1100" dirty="0">
              <a:latin typeface="+mn-ea"/>
            </a:endParaRPr>
          </a:p>
          <a:p>
            <a:pPr marL="0" indent="0" fontAlgn="auto">
              <a:spcAft>
                <a:spcPts val="0"/>
              </a:spcAft>
              <a:buNone/>
              <a:defRPr/>
            </a:pPr>
            <a:r>
              <a:rPr lang="ja-JP" altLang="en-US" sz="1100" dirty="0">
                <a:latin typeface="+mn-ea"/>
              </a:rPr>
              <a:t>　２．</a:t>
            </a:r>
            <a:r>
              <a:rPr lang="en-US" altLang="ja-JP" sz="1100" dirty="0">
                <a:latin typeface="+mn-ea"/>
              </a:rPr>
              <a:t>NPrinterLib.dll/NiiPrinerLib.dll </a:t>
            </a:r>
            <a:r>
              <a:rPr lang="ja-JP" altLang="en-US" sz="1100" dirty="0">
                <a:latin typeface="+mn-ea"/>
              </a:rPr>
              <a:t>を、「</a:t>
            </a:r>
            <a:r>
              <a:rPr lang="en-US" altLang="ja-JP" sz="1100" dirty="0" err="1">
                <a:latin typeface="+mn-ea"/>
              </a:rPr>
              <a:t>.net</a:t>
            </a:r>
            <a:r>
              <a:rPr lang="en-US" altLang="ja-JP" sz="1100" dirty="0">
                <a:latin typeface="+mn-ea"/>
              </a:rPr>
              <a:t> FramWork1.1</a:t>
            </a:r>
            <a:r>
              <a:rPr lang="ja-JP" altLang="en-US" sz="1100" dirty="0">
                <a:latin typeface="+mn-ea"/>
              </a:rPr>
              <a:t>」でご使用になる際にはエラー抑制を</a:t>
            </a:r>
          </a:p>
          <a:p>
            <a:pPr marL="0" indent="0" fontAlgn="auto">
              <a:spcAft>
                <a:spcPts val="0"/>
              </a:spcAft>
              <a:buNone/>
              <a:defRPr/>
            </a:pPr>
            <a:r>
              <a:rPr lang="ja-JP" altLang="en-US" sz="1100" dirty="0">
                <a:latin typeface="+mn-ea"/>
              </a:rPr>
              <a:t>  　　アプリケーションにて行っていただく必要がある場合があります。</a:t>
            </a:r>
            <a:endParaRPr lang="en-US" altLang="ja-JP" sz="1100" dirty="0">
              <a:latin typeface="+mn-ea"/>
            </a:endParaRPr>
          </a:p>
          <a:p>
            <a:pPr marL="0" indent="0" fontAlgn="auto">
              <a:spcAft>
                <a:spcPts val="0"/>
              </a:spcAft>
              <a:buNone/>
              <a:defRPr/>
            </a:pPr>
            <a:r>
              <a:rPr lang="ja-JP" altLang="en-US" sz="1100" dirty="0">
                <a:latin typeface="+mn-ea"/>
              </a:rPr>
              <a:t>　３．シリアル接続の場合、</a:t>
            </a:r>
            <a:r>
              <a:rPr lang="en-US" altLang="ja-JP" sz="1100" dirty="0">
                <a:latin typeface="+mn-ea"/>
              </a:rPr>
              <a:t>OS</a:t>
            </a:r>
            <a:r>
              <a:rPr lang="ja-JP" altLang="en-US" sz="1100" dirty="0">
                <a:latin typeface="+mn-ea"/>
              </a:rPr>
              <a:t>の起動時、</a:t>
            </a:r>
            <a:r>
              <a:rPr lang="en-US" altLang="ja-JP" sz="1100" dirty="0">
                <a:latin typeface="+mn-ea"/>
              </a:rPr>
              <a:t>Sleep</a:t>
            </a:r>
            <a:r>
              <a:rPr lang="ja-JP" altLang="en-US" sz="1100" dirty="0">
                <a:latin typeface="+mn-ea"/>
              </a:rPr>
              <a:t>または休止状態から復帰した時に、</a:t>
            </a:r>
            <a:r>
              <a:rPr lang="en-US" altLang="ja-JP" sz="1100" dirty="0">
                <a:latin typeface="+mn-ea"/>
              </a:rPr>
              <a:t>"??"</a:t>
            </a:r>
            <a:r>
              <a:rPr lang="ja-JP" altLang="en-US" sz="1100" dirty="0">
                <a:latin typeface="+mn-ea"/>
              </a:rPr>
              <a:t>が印刷されることがあります。</a:t>
            </a:r>
            <a:endParaRPr lang="en-US" altLang="ja-JP" sz="1100" dirty="0">
              <a:latin typeface="+mn-ea"/>
            </a:endParaRPr>
          </a:p>
          <a:p>
            <a:pPr marL="0" indent="0">
              <a:buNone/>
              <a:defRPr/>
            </a:pPr>
            <a:r>
              <a:rPr lang="ja-JP" altLang="en-US" sz="1100" dirty="0">
                <a:latin typeface="+mn-ea"/>
              </a:rPr>
              <a:t>　４．</a:t>
            </a:r>
            <a:r>
              <a:rPr lang="en-US" altLang="ja-JP" sz="1100" dirty="0">
                <a:latin typeface="+mn-ea"/>
              </a:rPr>
              <a:t> [</a:t>
            </a:r>
            <a:r>
              <a:rPr lang="ja-JP" altLang="en-US" sz="1100" dirty="0">
                <a:latin typeface="+mn-ea"/>
              </a:rPr>
              <a:t>詳細設定</a:t>
            </a:r>
            <a:r>
              <a:rPr lang="en-US" altLang="ja-JP" sz="1100" dirty="0">
                <a:latin typeface="+mn-ea"/>
              </a:rPr>
              <a:t>]</a:t>
            </a:r>
            <a:r>
              <a:rPr lang="ja-JP" altLang="en-US" sz="1100" dirty="0">
                <a:latin typeface="+mn-ea"/>
              </a:rPr>
              <a:t>の「詳細な印刷機能を有効にする」を</a:t>
            </a:r>
            <a:r>
              <a:rPr lang="en-US" altLang="ja-JP" sz="1100" dirty="0">
                <a:latin typeface="+mn-ea"/>
              </a:rPr>
              <a:t>ON</a:t>
            </a:r>
            <a:r>
              <a:rPr lang="ja-JP" altLang="en-US" sz="1100" dirty="0">
                <a:latin typeface="+mn-ea"/>
              </a:rPr>
              <a:t>でご使用ください。</a:t>
            </a:r>
            <a:r>
              <a:rPr lang="en-US" altLang="ja-JP" sz="1100" dirty="0">
                <a:latin typeface="+mn-ea"/>
              </a:rPr>
              <a:t>(EMF</a:t>
            </a:r>
            <a:r>
              <a:rPr lang="ja-JP" altLang="en-US" sz="1100" dirty="0">
                <a:latin typeface="+mn-ea"/>
              </a:rPr>
              <a:t>スプール設定</a:t>
            </a:r>
            <a:r>
              <a:rPr lang="en-US" altLang="ja-JP" sz="1100" dirty="0">
                <a:latin typeface="+mn-ea"/>
              </a:rPr>
              <a:t>)</a:t>
            </a:r>
            <a:endParaRPr lang="ja-JP" altLang="en-US" sz="1100" dirty="0">
              <a:latin typeface="+mn-ea"/>
            </a:endParaRPr>
          </a:p>
          <a:p>
            <a:pPr marL="0" indent="0">
              <a:buNone/>
              <a:defRPr/>
            </a:pPr>
            <a:r>
              <a:rPr lang="ja-JP" altLang="en-US" sz="1100" dirty="0">
                <a:latin typeface="+mn-ea"/>
              </a:rPr>
              <a:t>　５．マルチユーザー環境での動作は保証できません。</a:t>
            </a:r>
          </a:p>
          <a:p>
            <a:pPr marL="0" indent="0">
              <a:buNone/>
              <a:defRPr/>
            </a:pPr>
            <a:r>
              <a:rPr lang="ja-JP" altLang="en-US" sz="1100" dirty="0">
                <a:latin typeface="+mn-ea"/>
              </a:rPr>
              <a:t>　６．リソースの予約名</a:t>
            </a:r>
          </a:p>
          <a:p>
            <a:pPr marL="0" indent="0">
              <a:buNone/>
              <a:defRPr/>
            </a:pPr>
            <a:r>
              <a:rPr lang="ja-JP" altLang="en-US" sz="1100" dirty="0">
                <a:latin typeface="+mn-ea"/>
              </a:rPr>
              <a:t>　　　　</a:t>
            </a:r>
            <a:r>
              <a:rPr lang="en-US" altLang="ja-JP" sz="1100" dirty="0">
                <a:latin typeface="+mn-ea"/>
              </a:rPr>
              <a:t>Shared memory</a:t>
            </a:r>
            <a:r>
              <a:rPr lang="ja-JP" altLang="en-US" sz="1100" dirty="0">
                <a:latin typeface="+mn-ea"/>
              </a:rPr>
              <a:t>：	</a:t>
            </a:r>
            <a:r>
              <a:rPr lang="en-US" altLang="ja-JP" sz="1100" dirty="0"/>
              <a:t>Global\\SHMEM/</a:t>
            </a:r>
            <a:r>
              <a:rPr lang="ja-JP" altLang="en-US" sz="1100" dirty="0"/>
              <a:t>・・・</a:t>
            </a:r>
            <a:r>
              <a:rPr lang="en-US" altLang="ja-JP" sz="1100" dirty="0"/>
              <a:t>/monitor/status</a:t>
            </a:r>
          </a:p>
          <a:p>
            <a:pPr marL="0" indent="0">
              <a:buNone/>
              <a:defRPr/>
            </a:pPr>
            <a:r>
              <a:rPr lang="ja-JP" altLang="en-US" sz="1100" dirty="0">
                <a:latin typeface="+mn-ea"/>
              </a:rPr>
              <a:t>　　　　　　　　この名称のうち、“・・・”の部分には、各プリンタ名が入ります。</a:t>
            </a:r>
          </a:p>
          <a:p>
            <a:pPr marL="0" indent="0">
              <a:buNone/>
              <a:defRPr/>
            </a:pPr>
            <a:r>
              <a:rPr lang="ja-JP" altLang="en-US" sz="1100" dirty="0">
                <a:latin typeface="+mn-ea"/>
              </a:rPr>
              <a:t>　７．複数のプリンタドライバを同一ポートに割り当てた場合、正確なステータスは取得できません。</a:t>
            </a:r>
            <a:endParaRPr lang="en-US" altLang="ja-JP" sz="1100" dirty="0">
              <a:latin typeface="+mn-ea"/>
            </a:endParaRPr>
          </a:p>
          <a:p>
            <a:pPr marL="0" indent="0">
              <a:buNone/>
              <a:defRPr/>
            </a:pPr>
            <a:r>
              <a:rPr lang="ja-JP" altLang="en-US" sz="1100" dirty="0">
                <a:latin typeface="+mn-ea"/>
              </a:rPr>
              <a:t>　８．対象のプリンタに対して直接通信でプリンタ制御をしている場合、正確なステータスは取得できません。</a:t>
            </a:r>
          </a:p>
          <a:p>
            <a:pPr marL="0" indent="0">
              <a:buNone/>
              <a:defRPr/>
            </a:pPr>
            <a:r>
              <a:rPr lang="ja-JP" altLang="en-US" sz="1100" dirty="0">
                <a:latin typeface="+mn-ea"/>
              </a:rPr>
              <a:t>　９．ドライバのセットアップに付いては管理者権限のあるユーザにて行ってください。</a:t>
            </a:r>
            <a:endParaRPr lang="en-US" altLang="ja-JP" sz="1100" dirty="0">
              <a:latin typeface="+mn-ea"/>
            </a:endParaRPr>
          </a:p>
          <a:p>
            <a:pPr marL="0" indent="0">
              <a:buNone/>
              <a:defRPr/>
            </a:pPr>
            <a:r>
              <a:rPr lang="ja-JP" altLang="en-US" sz="1100" dirty="0">
                <a:latin typeface="+mn-ea"/>
              </a:rPr>
              <a:t>１０．共有プリンタでの使用においては、ユーザー切り替えは対応しておりません。</a:t>
            </a:r>
            <a:endParaRPr lang="en-US" altLang="ja-JP" sz="1100" dirty="0">
              <a:latin typeface="+mn-ea"/>
            </a:endParaRPr>
          </a:p>
          <a:p>
            <a:pPr marL="0" indent="0">
              <a:buNone/>
              <a:defRPr/>
            </a:pPr>
            <a:r>
              <a:rPr lang="ja-JP" altLang="en-US" sz="1100" dirty="0">
                <a:latin typeface="+mn-ea"/>
              </a:rPr>
              <a:t>１１．ポートに対する</a:t>
            </a:r>
            <a:r>
              <a:rPr lang="en-US" altLang="ja-JP" sz="1100" dirty="0">
                <a:latin typeface="+mn-ea"/>
              </a:rPr>
              <a:t>IN/OUT</a:t>
            </a:r>
            <a:r>
              <a:rPr lang="ja-JP" altLang="en-US" sz="1100" dirty="0">
                <a:latin typeface="+mn-ea"/>
              </a:rPr>
              <a:t>のログ機能がありますが、入出力を保障する物ではありません。</a:t>
            </a:r>
            <a:endParaRPr lang="en-US" altLang="ja-JP" sz="1100" dirty="0">
              <a:latin typeface="+mn-ea"/>
            </a:endParaRPr>
          </a:p>
          <a:p>
            <a:pPr marL="0" indent="0">
              <a:buNone/>
              <a:defRPr/>
            </a:pPr>
            <a:r>
              <a:rPr lang="ja-JP" altLang="en-US" sz="1100" dirty="0">
                <a:latin typeface="+mn-ea"/>
              </a:rPr>
              <a:t>１２．生成したログファイルにおいて、ログファイルへの出力中にファイルを開いた場合データが</a:t>
            </a:r>
          </a:p>
          <a:p>
            <a:pPr marL="0" indent="0">
              <a:buNone/>
              <a:defRPr/>
            </a:pPr>
            <a:r>
              <a:rPr lang="ja-JP" altLang="en-US" sz="1100" dirty="0">
                <a:latin typeface="+mn-ea"/>
              </a:rPr>
              <a:t>　存在しない場合があります。</a:t>
            </a:r>
          </a:p>
          <a:p>
            <a:pPr marL="0" indent="0">
              <a:buNone/>
              <a:defRPr/>
            </a:pPr>
            <a:r>
              <a:rPr lang="ja-JP" altLang="en-US" sz="1100" dirty="0">
                <a:latin typeface="+mn-ea"/>
              </a:rPr>
              <a:t>１３．</a:t>
            </a:r>
            <a:r>
              <a:rPr lang="en-US" altLang="ja-JP" sz="1100" dirty="0">
                <a:latin typeface="+mn-ea"/>
              </a:rPr>
              <a:t>NPI_UnInstaller.exe</a:t>
            </a:r>
            <a:r>
              <a:rPr lang="ja-JP" altLang="en-US" sz="1100" dirty="0">
                <a:latin typeface="+mn-ea"/>
              </a:rPr>
              <a:t>による削除で</a:t>
            </a:r>
            <a:r>
              <a:rPr lang="en-US" altLang="ja-JP" sz="1100" dirty="0">
                <a:latin typeface="+mn-ea"/>
              </a:rPr>
              <a:t>64bit</a:t>
            </a:r>
            <a:r>
              <a:rPr lang="ja-JP" altLang="en-US" sz="1100" dirty="0">
                <a:latin typeface="+mn-ea"/>
              </a:rPr>
              <a:t>環境下では、</a:t>
            </a:r>
            <a:r>
              <a:rPr lang="en-US" altLang="ja-JP" sz="1100" dirty="0">
                <a:latin typeface="+mn-ea"/>
              </a:rPr>
              <a:t>NPIDelDev.exe</a:t>
            </a:r>
            <a:r>
              <a:rPr lang="ja-JP" altLang="en-US" sz="1100" dirty="0">
                <a:latin typeface="+mn-ea"/>
              </a:rPr>
              <a:t>を使用する為、</a:t>
            </a:r>
            <a:r>
              <a:rPr lang="en-US" altLang="ja-JP" sz="1100" dirty="0">
                <a:latin typeface="+mn-ea"/>
              </a:rPr>
              <a:t>64bit</a:t>
            </a:r>
            <a:r>
              <a:rPr lang="ja-JP" altLang="en-US" sz="1100" dirty="0">
                <a:latin typeface="+mn-ea"/>
              </a:rPr>
              <a:t>環境では、</a:t>
            </a:r>
            <a:endParaRPr lang="en-US" altLang="ja-JP" sz="1100" dirty="0">
              <a:latin typeface="+mn-ea"/>
            </a:endParaRPr>
          </a:p>
          <a:p>
            <a:pPr marL="0" indent="0">
              <a:buNone/>
              <a:defRPr/>
            </a:pPr>
            <a:r>
              <a:rPr lang="ja-JP" altLang="en-US" sz="1100" dirty="0">
                <a:latin typeface="+mn-ea"/>
              </a:rPr>
              <a:t>　　　　</a:t>
            </a:r>
            <a:r>
              <a:rPr lang="en-US" altLang="ja-JP" sz="1100" dirty="0">
                <a:latin typeface="+mn-ea"/>
              </a:rPr>
              <a:t>NPI_UnInstaller.exe</a:t>
            </a:r>
            <a:r>
              <a:rPr lang="ja-JP" altLang="en-US" sz="1100" dirty="0">
                <a:latin typeface="+mn-ea"/>
              </a:rPr>
              <a:t>と</a:t>
            </a:r>
            <a:r>
              <a:rPr lang="en-US" altLang="ja-JP" sz="1100" dirty="0">
                <a:latin typeface="+mn-ea"/>
              </a:rPr>
              <a:t>NPIDelDev.exe</a:t>
            </a:r>
            <a:r>
              <a:rPr lang="ja-JP" altLang="en-US" sz="1100" dirty="0">
                <a:latin typeface="+mn-ea"/>
              </a:rPr>
              <a:t>を同じフォルダに配置して使用してください。</a:t>
            </a:r>
            <a:endParaRPr lang="en-US" altLang="ja-JP" sz="1100" dirty="0">
              <a:latin typeface="+mn-ea"/>
            </a:endParaRPr>
          </a:p>
          <a:p>
            <a:pPr marL="0" indent="0">
              <a:buNone/>
              <a:defRPr/>
            </a:pPr>
            <a:r>
              <a:rPr lang="ja-JP" altLang="en-US" sz="1100" dirty="0">
                <a:latin typeface="+mn-ea"/>
              </a:rPr>
              <a:t>１４．シリアル通信において、プリンタの電源</a:t>
            </a:r>
            <a:r>
              <a:rPr lang="en-US" altLang="ja-JP" sz="1100" dirty="0">
                <a:latin typeface="+mn-ea"/>
              </a:rPr>
              <a:t>OFF/ON</a:t>
            </a:r>
            <a:r>
              <a:rPr lang="ja-JP" altLang="en-US" sz="1100" dirty="0">
                <a:latin typeface="+mn-ea"/>
              </a:rPr>
              <a:t>（ソフトリセット含む）を繰り返した場合に、</a:t>
            </a:r>
          </a:p>
          <a:p>
            <a:pPr marL="0" indent="0">
              <a:buNone/>
              <a:defRPr/>
            </a:pPr>
            <a:r>
              <a:rPr lang="ja-JP" altLang="en-US" sz="1100" dirty="0">
                <a:latin typeface="+mn-ea"/>
              </a:rPr>
              <a:t>　　　　一時的にオフラインとして判定する場合があります。</a:t>
            </a:r>
          </a:p>
          <a:p>
            <a:pPr marL="0" indent="0">
              <a:buNone/>
              <a:defRPr/>
            </a:pPr>
            <a:r>
              <a:rPr lang="ja-JP" altLang="en-US" sz="1100" dirty="0">
                <a:latin typeface="+mn-ea"/>
              </a:rPr>
              <a:t>１５．本ドライバにおいて設定可能な項目でも、プリンタとしてサポートしていない場合があります。</a:t>
            </a:r>
          </a:p>
          <a:p>
            <a:pPr marL="0" indent="0">
              <a:buNone/>
              <a:defRPr/>
            </a:pPr>
            <a:r>
              <a:rPr lang="ja-JP" altLang="en-US" sz="1100" dirty="0">
                <a:latin typeface="+mn-ea"/>
              </a:rPr>
              <a:t>１６．</a:t>
            </a:r>
            <a:r>
              <a:rPr lang="en-US" altLang="ja-JP" sz="1100" dirty="0">
                <a:latin typeface="+mn-ea"/>
              </a:rPr>
              <a:t>NPIUnInstaller.exe</a:t>
            </a:r>
            <a:r>
              <a:rPr lang="ja-JP" altLang="en-US" sz="1100" dirty="0">
                <a:latin typeface="+mn-ea"/>
              </a:rPr>
              <a:t>を利用する時には管理者権限が必要となります。</a:t>
            </a:r>
          </a:p>
          <a:p>
            <a:pPr marL="0" indent="0">
              <a:buNone/>
              <a:defRPr/>
            </a:pPr>
            <a:r>
              <a:rPr lang="ja-JP" altLang="en-US" sz="1100" dirty="0">
                <a:latin typeface="+mn-ea"/>
              </a:rPr>
              <a:t>１７．</a:t>
            </a:r>
            <a:r>
              <a:rPr lang="en-US" altLang="ja-JP" sz="1100" dirty="0">
                <a:latin typeface="+mn-ea"/>
              </a:rPr>
              <a:t>NPIUnInstaller.exe</a:t>
            </a:r>
            <a:r>
              <a:rPr lang="ja-JP" altLang="en-US" sz="1100" dirty="0">
                <a:latin typeface="+mn-ea"/>
              </a:rPr>
              <a:t>でプリンタドライバを削除した際に、再起動後等に</a:t>
            </a:r>
          </a:p>
          <a:p>
            <a:pPr marL="0" indent="0">
              <a:buNone/>
              <a:defRPr/>
            </a:pPr>
            <a:r>
              <a:rPr lang="ja-JP" altLang="en-US" sz="1100" dirty="0">
                <a:latin typeface="+mn-ea"/>
              </a:rPr>
              <a:t>　　　　再度プリンタドライバがインストールされている状態に戻る場合があります。</a:t>
            </a:r>
          </a:p>
          <a:p>
            <a:pPr marL="0" indent="0">
              <a:buNone/>
              <a:defRPr/>
            </a:pPr>
            <a:r>
              <a:rPr lang="ja-JP" altLang="en-US" sz="1100" dirty="0">
                <a:latin typeface="+mn-ea"/>
              </a:rPr>
              <a:t>　　　　この現象が発生した場合には、デバイスとプリンタの画面から、</a:t>
            </a:r>
          </a:p>
          <a:p>
            <a:pPr marL="0" indent="0">
              <a:buNone/>
              <a:defRPr/>
            </a:pPr>
            <a:r>
              <a:rPr lang="ja-JP" altLang="en-US" sz="1100" dirty="0">
                <a:latin typeface="+mn-ea"/>
              </a:rPr>
              <a:t>　　　　デバイスの削除、サーバープロパティからのドライバの削除を行ってください。</a:t>
            </a:r>
          </a:p>
          <a:p>
            <a:pPr marL="0" indent="0">
              <a:buNone/>
              <a:defRPr/>
            </a:pPr>
            <a:r>
              <a:rPr lang="ja-JP" altLang="en-US" sz="1100" dirty="0">
                <a:latin typeface="+mn-ea"/>
              </a:rPr>
              <a:t>１８．本ドライバを再度インストールする場合は、</a:t>
            </a:r>
            <a:r>
              <a:rPr lang="en-US" altLang="ja-JP" sz="1100" dirty="0">
                <a:latin typeface="+mn-ea"/>
              </a:rPr>
              <a:t>PC</a:t>
            </a:r>
            <a:r>
              <a:rPr lang="ja-JP" altLang="en-US" sz="1100" dirty="0">
                <a:latin typeface="+mn-ea"/>
              </a:rPr>
              <a:t>を再起動してから行ってください。</a:t>
            </a:r>
            <a:endParaRPr lang="en-US" altLang="ja-JP" sz="1100" dirty="0">
              <a:latin typeface="+mn-ea"/>
            </a:endParaRPr>
          </a:p>
          <a:p>
            <a:pPr marL="0" indent="0">
              <a:buNone/>
              <a:defRPr/>
            </a:pPr>
            <a:r>
              <a:rPr lang="ja-JP" altLang="en-US" sz="1100" dirty="0">
                <a:latin typeface="+mn-ea"/>
              </a:rPr>
              <a:t>１９．</a:t>
            </a:r>
            <a:r>
              <a:rPr lang="en-US" altLang="ja-JP" sz="1100" dirty="0">
                <a:latin typeface="+mn-ea"/>
              </a:rPr>
              <a:t>Bluetooth</a:t>
            </a:r>
            <a:r>
              <a:rPr lang="ja-JP" altLang="en-US" sz="1100" dirty="0">
                <a:latin typeface="+mn-ea"/>
              </a:rPr>
              <a:t>接続での複数台使用および、</a:t>
            </a:r>
            <a:r>
              <a:rPr lang="en-US" altLang="ja-JP" sz="1100" dirty="0">
                <a:latin typeface="+mn-ea"/>
              </a:rPr>
              <a:t>Bluetooth</a:t>
            </a:r>
            <a:r>
              <a:rPr lang="ja-JP" altLang="en-US" sz="1100" dirty="0">
                <a:latin typeface="+mn-ea"/>
              </a:rPr>
              <a:t>接続と</a:t>
            </a:r>
            <a:r>
              <a:rPr lang="en-US" altLang="ja-JP" sz="1100" dirty="0">
                <a:latin typeface="+mn-ea"/>
              </a:rPr>
              <a:t>COM</a:t>
            </a:r>
            <a:r>
              <a:rPr lang="ja-JP" altLang="en-US" sz="1100" dirty="0">
                <a:latin typeface="+mn-ea"/>
              </a:rPr>
              <a:t>接続を組合せた複数台使用はできませんので</a:t>
            </a:r>
            <a:endParaRPr lang="en-US" altLang="ja-JP" sz="1100" dirty="0">
              <a:latin typeface="+mn-ea"/>
            </a:endParaRPr>
          </a:p>
          <a:p>
            <a:pPr marL="0" indent="0">
              <a:buNone/>
              <a:defRPr/>
            </a:pPr>
            <a:r>
              <a:rPr lang="ja-JP" altLang="en-US" sz="1100" dirty="0">
                <a:latin typeface="+mn-ea"/>
              </a:rPr>
              <a:t>　　　　予めご了承ください。</a:t>
            </a:r>
            <a:endParaRPr lang="en-US" altLang="ja-JP" sz="1100" dirty="0">
              <a:latin typeface="+mn-ea"/>
            </a:endParaRPr>
          </a:p>
          <a:p>
            <a:pPr marL="0" indent="0">
              <a:buNone/>
              <a:defRPr/>
            </a:pPr>
            <a:r>
              <a:rPr lang="ja-JP" altLang="en-US" sz="1100" dirty="0">
                <a:latin typeface="+mn-ea"/>
              </a:rPr>
              <a:t>２０．</a:t>
            </a:r>
            <a:r>
              <a:rPr lang="en-US" altLang="ja-JP" sz="1100" dirty="0">
                <a:latin typeface="+mn-ea"/>
              </a:rPr>
              <a:t>TCP/IP</a:t>
            </a:r>
            <a:r>
              <a:rPr lang="ja-JP" altLang="en-US" sz="1100" dirty="0">
                <a:latin typeface="+mn-ea"/>
              </a:rPr>
              <a:t>ポートをご利用になる時には</a:t>
            </a:r>
            <a:r>
              <a:rPr lang="en-US" altLang="ja-JP" sz="1100" dirty="0">
                <a:latin typeface="+mn-ea"/>
              </a:rPr>
              <a:t>Setup</a:t>
            </a:r>
            <a:r>
              <a:rPr lang="ja-JP" altLang="en-US" sz="1100" dirty="0">
                <a:latin typeface="+mn-ea"/>
              </a:rPr>
              <a:t>ツールで作成されたポート名の変更は行わないでください。</a:t>
            </a:r>
            <a:endParaRPr lang="en-US" altLang="ja-JP" sz="1100" dirty="0">
              <a:latin typeface="+mn-ea"/>
            </a:endParaRPr>
          </a:p>
          <a:p>
            <a:pPr marL="0" indent="0">
              <a:buNone/>
              <a:defRPr/>
            </a:pPr>
            <a:r>
              <a:rPr lang="ja-JP" altLang="en-US" sz="1100" dirty="0">
                <a:latin typeface="+mn-ea"/>
              </a:rPr>
              <a:t>２１．ライブラリでドライバと同一のポートへの直接通信を行った場合、通信は保証されません。</a:t>
            </a:r>
            <a:endParaRPr lang="en-US" altLang="ja-JP" sz="1100" dirty="0">
              <a:latin typeface="+mn-ea"/>
            </a:endParaRPr>
          </a:p>
          <a:p>
            <a:pPr marL="0" indent="0">
              <a:buNone/>
              <a:defRPr/>
            </a:pPr>
            <a:r>
              <a:rPr lang="ja-JP" altLang="en-US" sz="1100" dirty="0">
                <a:latin typeface="+mn-ea"/>
              </a:rPr>
              <a:t>２２．</a:t>
            </a:r>
            <a:r>
              <a:rPr lang="en-US" altLang="ja-JP" sz="1100" dirty="0">
                <a:latin typeface="+mn-ea"/>
              </a:rPr>
              <a:t>Bluetooth</a:t>
            </a:r>
            <a:r>
              <a:rPr lang="ja-JP" altLang="en-US" sz="1100" dirty="0">
                <a:latin typeface="+mn-ea"/>
              </a:rPr>
              <a:t>接続にて</a:t>
            </a:r>
            <a:r>
              <a:rPr lang="en-US" altLang="ja-JP" sz="1100" dirty="0">
                <a:latin typeface="+mn-ea"/>
              </a:rPr>
              <a:t>『ONLINE</a:t>
            </a:r>
            <a:r>
              <a:rPr lang="ja-JP" altLang="en-US" sz="1100" dirty="0">
                <a:latin typeface="+mn-ea"/>
              </a:rPr>
              <a:t>状態から</a:t>
            </a:r>
            <a:r>
              <a:rPr lang="en-US" altLang="ja-JP" sz="1100" dirty="0">
                <a:latin typeface="+mn-ea"/>
              </a:rPr>
              <a:t>OFFLINE</a:t>
            </a:r>
            <a:r>
              <a:rPr lang="ja-JP" altLang="en-US" sz="1100" dirty="0">
                <a:latin typeface="+mn-ea"/>
              </a:rPr>
              <a:t>状態</a:t>
            </a:r>
            <a:r>
              <a:rPr lang="en-US" altLang="ja-JP" sz="1100" dirty="0">
                <a:latin typeface="+mn-ea"/>
              </a:rPr>
              <a:t>』『OFFLINE</a:t>
            </a:r>
            <a:r>
              <a:rPr lang="ja-JP" altLang="en-US" sz="1100" dirty="0">
                <a:latin typeface="+mn-ea"/>
              </a:rPr>
              <a:t>状態から</a:t>
            </a:r>
            <a:r>
              <a:rPr lang="en-US" altLang="ja-JP" sz="1100" dirty="0">
                <a:latin typeface="+mn-ea"/>
              </a:rPr>
              <a:t>ONLINE</a:t>
            </a:r>
            <a:r>
              <a:rPr lang="ja-JP" altLang="en-US" sz="1100" dirty="0">
                <a:latin typeface="+mn-ea"/>
              </a:rPr>
              <a:t>状態</a:t>
            </a:r>
            <a:r>
              <a:rPr lang="en-US" altLang="ja-JP" sz="1100" dirty="0">
                <a:latin typeface="+mn-ea"/>
              </a:rPr>
              <a:t>』</a:t>
            </a:r>
            <a:r>
              <a:rPr lang="ja-JP" altLang="en-US" sz="1100" dirty="0">
                <a:latin typeface="+mn-ea"/>
              </a:rPr>
              <a:t>に</a:t>
            </a:r>
            <a:endParaRPr lang="en-US" altLang="ja-JP" sz="1100" dirty="0">
              <a:latin typeface="+mn-ea"/>
            </a:endParaRPr>
          </a:p>
          <a:p>
            <a:pPr marL="0" indent="0">
              <a:buNone/>
              <a:defRPr/>
            </a:pPr>
            <a:r>
              <a:rPr lang="ja-JP" altLang="en-US" sz="1100" dirty="0">
                <a:latin typeface="+mn-ea"/>
              </a:rPr>
              <a:t>　　　切り替わるまでに約</a:t>
            </a:r>
            <a:r>
              <a:rPr lang="en-US" altLang="ja-JP" sz="1100" dirty="0">
                <a:latin typeface="+mn-ea"/>
              </a:rPr>
              <a:t>5</a:t>
            </a:r>
            <a:r>
              <a:rPr lang="ja-JP" altLang="en-US" sz="1100" dirty="0">
                <a:latin typeface="+mn-ea"/>
              </a:rPr>
              <a:t>秒～</a:t>
            </a:r>
            <a:r>
              <a:rPr lang="en-US" altLang="ja-JP" sz="1100" dirty="0">
                <a:latin typeface="+mn-ea"/>
              </a:rPr>
              <a:t>60</a:t>
            </a:r>
            <a:r>
              <a:rPr lang="ja-JP" altLang="en-US" sz="1100" dirty="0">
                <a:latin typeface="+mn-ea"/>
              </a:rPr>
              <a:t>秒</a:t>
            </a:r>
            <a:r>
              <a:rPr lang="en-US" altLang="ja-JP" sz="1100" dirty="0">
                <a:latin typeface="+mn-ea"/>
              </a:rPr>
              <a:t>(</a:t>
            </a:r>
            <a:r>
              <a:rPr lang="ja-JP" altLang="en-US" sz="1100" dirty="0">
                <a:latin typeface="+mn-ea"/>
              </a:rPr>
              <a:t>場合により</a:t>
            </a:r>
            <a:r>
              <a:rPr lang="en-US" altLang="ja-JP" sz="1100" dirty="0">
                <a:latin typeface="+mn-ea"/>
              </a:rPr>
              <a:t>60</a:t>
            </a:r>
            <a:r>
              <a:rPr lang="ja-JP" altLang="en-US" sz="1100" dirty="0">
                <a:latin typeface="+mn-ea"/>
              </a:rPr>
              <a:t>秒以上</a:t>
            </a:r>
            <a:r>
              <a:rPr lang="en-US" altLang="ja-JP" sz="1100" dirty="0">
                <a:latin typeface="+mn-ea"/>
              </a:rPr>
              <a:t>)</a:t>
            </a:r>
            <a:r>
              <a:rPr lang="ja-JP" altLang="en-US" sz="1100" dirty="0">
                <a:latin typeface="+mn-ea"/>
              </a:rPr>
              <a:t>かかる恐れがありますので予めご了承ください。</a:t>
            </a:r>
          </a:p>
          <a:p>
            <a:pPr marL="0" indent="0">
              <a:buNone/>
              <a:defRPr/>
            </a:pPr>
            <a:r>
              <a:rPr lang="ja-JP" altLang="en-US" sz="1100" dirty="0">
                <a:latin typeface="+mn-ea"/>
              </a:rPr>
              <a:t>　　　（</a:t>
            </a:r>
            <a:r>
              <a:rPr lang="en-US" altLang="ja-JP" sz="1100" dirty="0">
                <a:latin typeface="+mn-ea"/>
              </a:rPr>
              <a:t>ONLINE/OFFLINE</a:t>
            </a:r>
            <a:r>
              <a:rPr lang="ja-JP" altLang="en-US" sz="1100" dirty="0">
                <a:latin typeface="+mn-ea"/>
              </a:rPr>
              <a:t>の切り替えは、状態表示にて確認してください</a:t>
            </a:r>
            <a:r>
              <a:rPr lang="en-US" altLang="ja-JP" sz="1100" dirty="0">
                <a:latin typeface="+mn-ea"/>
              </a:rPr>
              <a:t>)</a:t>
            </a:r>
          </a:p>
          <a:p>
            <a:pPr marL="0" indent="0">
              <a:buNone/>
              <a:defRPr/>
            </a:pPr>
            <a:r>
              <a:rPr lang="ja-JP" altLang="en-US" sz="1100" dirty="0">
                <a:latin typeface="+mn-ea"/>
              </a:rPr>
              <a:t>２３．接続時ドライバによってステータス受信を行います。</a:t>
            </a:r>
          </a:p>
          <a:p>
            <a:pPr marL="0" indent="0">
              <a:buNone/>
              <a:defRPr/>
            </a:pPr>
            <a:r>
              <a:rPr lang="ja-JP" altLang="en-US" sz="1100" dirty="0">
                <a:latin typeface="+mn-ea"/>
              </a:rPr>
              <a:t>２４．プリンタ名の変更を行った時にはスプーラの再起動が必要になります。</a:t>
            </a:r>
          </a:p>
          <a:p>
            <a:pPr marL="0" indent="0">
              <a:buNone/>
              <a:defRPr/>
            </a:pPr>
            <a:r>
              <a:rPr lang="ja-JP" altLang="en-US" sz="1100" dirty="0">
                <a:latin typeface="+mn-ea"/>
              </a:rPr>
              <a:t>２５．</a:t>
            </a:r>
            <a:r>
              <a:rPr lang="en-US" altLang="ja-JP" sz="1100" dirty="0">
                <a:latin typeface="+mn-ea"/>
              </a:rPr>
              <a:t>NEX</a:t>
            </a:r>
            <a:r>
              <a:rPr lang="ja-JP" altLang="en-US" sz="1100" dirty="0">
                <a:latin typeface="+mn-ea"/>
              </a:rPr>
              <a:t>－</a:t>
            </a:r>
            <a:r>
              <a:rPr lang="en-US" altLang="ja-JP" sz="1100" dirty="0">
                <a:latin typeface="+mn-ea"/>
              </a:rPr>
              <a:t>C200</a:t>
            </a:r>
            <a:r>
              <a:rPr lang="ja-JP" altLang="en-US" sz="1100" dirty="0">
                <a:latin typeface="+mn-ea"/>
              </a:rPr>
              <a:t>につきましては、</a:t>
            </a:r>
            <a:r>
              <a:rPr lang="en-US" altLang="ja-JP" sz="1100" dirty="0">
                <a:latin typeface="+mn-ea"/>
              </a:rPr>
              <a:t>FW</a:t>
            </a:r>
            <a:r>
              <a:rPr lang="ja-JP" altLang="en-US" sz="1100" dirty="0">
                <a:latin typeface="+mn-ea"/>
              </a:rPr>
              <a:t>バージョン</a:t>
            </a:r>
            <a:r>
              <a:rPr lang="en-US" altLang="ja-JP" sz="1100" dirty="0">
                <a:latin typeface="+mn-ea"/>
              </a:rPr>
              <a:t>1.01</a:t>
            </a:r>
            <a:r>
              <a:rPr lang="ja-JP" altLang="en-US" sz="1100" dirty="0">
                <a:latin typeface="+mn-ea"/>
              </a:rPr>
              <a:t>以降で対応となります。</a:t>
            </a:r>
            <a:endParaRPr lang="en-US" altLang="ja-JP" sz="1100" dirty="0">
              <a:latin typeface="+mn-ea"/>
            </a:endParaRPr>
          </a:p>
          <a:p>
            <a:pPr marL="0" indent="0">
              <a:buNone/>
              <a:defRPr/>
            </a:pPr>
            <a:r>
              <a:rPr lang="ja-JP" altLang="en-US" sz="1100" dirty="0">
                <a:latin typeface="+mn-ea"/>
              </a:rPr>
              <a:t>　　　</a:t>
            </a:r>
            <a:r>
              <a:rPr lang="en-US" altLang="ja-JP" sz="1100" dirty="0">
                <a:latin typeface="+mn-ea"/>
              </a:rPr>
              <a:t>※1.00</a:t>
            </a:r>
            <a:r>
              <a:rPr lang="ja-JP" altLang="en-US" sz="1100" dirty="0">
                <a:latin typeface="+mn-ea"/>
              </a:rPr>
              <a:t>では旧バージョンの</a:t>
            </a:r>
            <a:r>
              <a:rPr lang="en-US" altLang="ja-JP" sz="1100" dirty="0">
                <a:latin typeface="+mn-ea"/>
              </a:rPr>
              <a:t>1.0.8.0</a:t>
            </a:r>
            <a:r>
              <a:rPr lang="ja-JP" altLang="en-US" sz="1100" dirty="0">
                <a:latin typeface="+mn-ea"/>
              </a:rPr>
              <a:t>の統合ドライバをご利用ください</a:t>
            </a:r>
            <a:endParaRPr lang="en-US" altLang="ja-JP" sz="1100" dirty="0">
              <a:latin typeface="+mn-ea"/>
            </a:endParaRPr>
          </a:p>
          <a:p>
            <a:pPr marL="0" indent="0">
              <a:buNone/>
              <a:defRPr/>
            </a:pPr>
            <a:r>
              <a:rPr lang="ja-JP" altLang="en-US" sz="1100" dirty="0">
                <a:latin typeface="+mn-ea"/>
              </a:rPr>
              <a:t>２</a:t>
            </a:r>
            <a:r>
              <a:rPr lang="en-US" altLang="ja-JP" sz="1100" dirty="0">
                <a:latin typeface="+mn-ea"/>
              </a:rPr>
              <a:t>6</a:t>
            </a:r>
            <a:r>
              <a:rPr lang="ja-JP" altLang="en-US" sz="1100" dirty="0" err="1">
                <a:latin typeface="+mn-ea"/>
              </a:rPr>
              <a:t>．</a:t>
            </a:r>
            <a:r>
              <a:rPr lang="ja-JP" altLang="en-US" sz="1100" dirty="0">
                <a:latin typeface="+mn-ea"/>
              </a:rPr>
              <a:t>書式設定内の色の管理におけるイメージ変換機能をご利用になる場合には詳細設定のカラー印刷モードを</a:t>
            </a:r>
            <a:endParaRPr lang="en-US" altLang="ja-JP" sz="1100" dirty="0">
              <a:latin typeface="+mn-ea"/>
            </a:endParaRPr>
          </a:p>
          <a:p>
            <a:pPr marL="0" indent="0">
              <a:buNone/>
              <a:defRPr/>
            </a:pPr>
            <a:r>
              <a:rPr lang="ja-JP" altLang="en-US" sz="1100" dirty="0">
                <a:latin typeface="+mn-ea"/>
              </a:rPr>
              <a:t>　　　グレースケールにする事でご利用になれますが、印字券面長が正しく処理されない場合があります</a:t>
            </a:r>
          </a:p>
          <a:p>
            <a:pPr marL="0" indent="0">
              <a:buNone/>
              <a:defRPr/>
            </a:pPr>
            <a:endParaRPr lang="ja-JP" altLang="en-US" sz="1100" dirty="0">
              <a:latin typeface="+mn-ea"/>
            </a:endParaRPr>
          </a:p>
          <a:p>
            <a:pPr marL="0" indent="0">
              <a:buNone/>
              <a:defRPr/>
            </a:pPr>
            <a:endParaRPr lang="ja-JP" altLang="en-US" sz="1100" dirty="0">
              <a:latin typeface="+mn-ea"/>
            </a:endParaRPr>
          </a:p>
        </p:txBody>
      </p:sp>
      <p:grpSp>
        <p:nvGrpSpPr>
          <p:cNvPr id="4" name="Group 5"/>
          <p:cNvGrpSpPr>
            <a:grpSpLocks/>
          </p:cNvGrpSpPr>
          <p:nvPr/>
        </p:nvGrpSpPr>
        <p:grpSpPr bwMode="auto">
          <a:xfrm>
            <a:off x="0" y="8832857"/>
            <a:ext cx="6858000" cy="311150"/>
            <a:chOff x="0" y="5564"/>
            <a:chExt cx="4320" cy="196"/>
          </a:xfrm>
        </p:grpSpPr>
        <p:sp>
          <p:nvSpPr>
            <p:cNvPr id="5"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6"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9" name="AutoShape 28"/>
          <p:cNvSpPr>
            <a:spLocks noChangeArrowheads="1"/>
          </p:cNvSpPr>
          <p:nvPr/>
        </p:nvSpPr>
        <p:spPr bwMode="auto">
          <a:xfrm>
            <a:off x="476672" y="1339081"/>
            <a:ext cx="647700" cy="346743"/>
          </a:xfrm>
          <a:prstGeom prst="roundRect">
            <a:avLst>
              <a:gd name="adj" fmla="val 16667"/>
            </a:avLst>
          </a:prstGeom>
          <a:solidFill>
            <a:schemeClr val="bg1"/>
          </a:solidFill>
          <a:ln w="38100" cmpd="dbl" algn="ctr">
            <a:solidFill>
              <a:schemeClr val="tx1"/>
            </a:solidFill>
            <a:round/>
            <a:headEnd/>
            <a:tailEnd/>
          </a:ln>
          <a:effectLst/>
          <a:extLst>
            <a:ext uri="{AF507438-7753-43E0-B8FC-AC1667EBCBE1}">
              <a14:hiddenEffects xmlns:a14="http://schemas.microsoft.com/office/drawing/2010/main">
                <a:effectLst>
                  <a:outerShdw dist="45791" dir="2021404" algn="ctr" rotWithShape="0">
                    <a:srgbClr val="B2B2B2">
                      <a:alpha val="79999"/>
                    </a:srgbClr>
                  </a:outerShdw>
                </a:effectLst>
              </a14:hiddenEffects>
            </a:ext>
          </a:extLst>
        </p:spPr>
        <p:txBody>
          <a:bodyPr wrap="none" lIns="90000" tIns="46800" rIns="90000" bIns="46800"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600" b="1" dirty="0"/>
              <a:t>注意</a:t>
            </a:r>
          </a:p>
        </p:txBody>
      </p:sp>
      <p:sp>
        <p:nvSpPr>
          <p:cNvPr id="7" name="スライド番号プレースホルダー 6"/>
          <p:cNvSpPr>
            <a:spLocks noGrp="1"/>
          </p:cNvSpPr>
          <p:nvPr>
            <p:ph type="sldNum" sz="quarter" idx="12"/>
          </p:nvPr>
        </p:nvSpPr>
        <p:spPr/>
        <p:txBody>
          <a:bodyPr/>
          <a:lstStyle/>
          <a:p>
            <a:pPr>
              <a:defRPr/>
            </a:pPr>
            <a:fld id="{35A1F1D6-70A8-477E-8C3F-98D28913C893}" type="slidenum">
              <a:rPr lang="ja-JP" altLang="en-US" smtClean="0"/>
              <a:pPr>
                <a:defRPr/>
              </a:pPr>
              <a:t>4</a:t>
            </a:fld>
            <a:endParaRPr lang="ja-JP" altLang="en-US"/>
          </a:p>
        </p:txBody>
      </p:sp>
      <p:sp>
        <p:nvSpPr>
          <p:cNvPr id="13" name="Rectangle 24"/>
          <p:cNvSpPr>
            <a:spLocks noChangeArrowheads="1"/>
          </p:cNvSpPr>
          <p:nvPr/>
        </p:nvSpPr>
        <p:spPr bwMode="auto">
          <a:xfrm>
            <a:off x="260350" y="4131692"/>
            <a:ext cx="6408738" cy="248402"/>
          </a:xfrm>
          <a:prstGeom prst="rect">
            <a:avLst/>
          </a:prstGeom>
          <a:noFill/>
          <a:ln>
            <a:noFill/>
          </a:ln>
          <a:effectLst/>
        </p:spPr>
        <p:txBody>
          <a:bodyPr lIns="90000" tIns="46800" rIns="90000" bIns="46800">
            <a:spAutoFit/>
          </a:bodyPr>
          <a:lstStyle/>
          <a:p>
            <a:pPr marL="342900" indent="-342900" algn="l">
              <a:defRPr/>
            </a:pPr>
            <a:r>
              <a:rPr lang="ja-JP" altLang="en-US" sz="1000" dirty="0">
                <a:latin typeface="+mn-ea"/>
                <a:ea typeface="+mn-ea"/>
              </a:rPr>
              <a:t>　</a:t>
            </a:r>
            <a:endParaRPr lang="ja-JP" altLang="en-US" sz="1000" dirty="0">
              <a:latin typeface="+mn-ea"/>
            </a:endParaRPr>
          </a:p>
        </p:txBody>
      </p:sp>
      <p:sp>
        <p:nvSpPr>
          <p:cNvPr id="14" name="タイトル 1"/>
          <p:cNvSpPr txBox="1">
            <a:spLocks/>
          </p:cNvSpPr>
          <p:nvPr/>
        </p:nvSpPr>
        <p:spPr>
          <a:xfrm>
            <a:off x="284819" y="3769170"/>
            <a:ext cx="3933056" cy="684213"/>
          </a:xfrm>
          <a:prstGeom prst="rect">
            <a:avLst/>
          </a:prstGeom>
        </p:spPr>
        <p:txBody>
          <a:bodyPr/>
          <a:lst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endParaRPr lang="ja-JP" altLang="en-US" sz="1800" b="1" dirty="0">
              <a:latin typeface="+mj-ea"/>
            </a:endParaRPr>
          </a:p>
        </p:txBody>
      </p:sp>
    </p:spTree>
    <p:extLst>
      <p:ext uri="{BB962C8B-B14F-4D97-AF65-F5344CB8AC3E}">
        <p14:creationId xmlns:p14="http://schemas.microsoft.com/office/powerpoint/2010/main" val="2829154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60350" y="684213"/>
            <a:ext cx="6597650" cy="7848227"/>
          </a:xfrm>
        </p:spPr>
        <p:txBody>
          <a:bodyPr rtlCol="0">
            <a:normAutofit/>
          </a:bodyPr>
          <a:lstStyle/>
          <a:p>
            <a:pPr marL="0" indent="0" fontAlgn="auto">
              <a:spcAft>
                <a:spcPts val="0"/>
              </a:spcAft>
              <a:buNone/>
              <a:defRPr/>
            </a:pPr>
            <a:r>
              <a:rPr lang="ja-JP" altLang="en-US" sz="1800" b="1" dirty="0"/>
              <a:t>インストールを始める前の確認事項</a:t>
            </a:r>
            <a:endParaRPr lang="en-US" altLang="ja-JP" sz="1800" dirty="0"/>
          </a:p>
          <a:p>
            <a:pPr marL="0" indent="0">
              <a:buNone/>
              <a:tabLst>
                <a:tab pos="458788" algn="l"/>
              </a:tabLst>
            </a:pPr>
            <a:r>
              <a:rPr lang="ja-JP" altLang="en-US" sz="1200" dirty="0"/>
              <a:t>　　   インストールの前に、次の通りに準備を行ってください。</a:t>
            </a:r>
          </a:p>
          <a:p>
            <a:pPr marL="0" indent="0">
              <a:buNone/>
              <a:tabLst>
                <a:tab pos="458788" algn="l"/>
              </a:tabLst>
            </a:pPr>
            <a:r>
              <a:rPr lang="ja-JP" altLang="en-US" sz="1200" dirty="0"/>
              <a:t>　　　・プリンタの接続確認</a:t>
            </a:r>
            <a:endParaRPr lang="en-US" altLang="ja-JP" sz="1200" dirty="0"/>
          </a:p>
          <a:p>
            <a:pPr marL="0" indent="0">
              <a:buNone/>
              <a:tabLst>
                <a:tab pos="458788" algn="l"/>
              </a:tabLst>
            </a:pPr>
            <a:r>
              <a:rPr lang="ja-JP" altLang="en-US" sz="1200" dirty="0"/>
              <a:t>　　　・プリンタが正しく接続されていることを確認して下さい。</a:t>
            </a:r>
            <a:endParaRPr lang="en-US" altLang="ja-JP" sz="1200" dirty="0"/>
          </a:p>
          <a:p>
            <a:pPr marL="0" indent="0">
              <a:buNone/>
              <a:tabLst>
                <a:tab pos="458788" algn="l"/>
              </a:tabLst>
            </a:pPr>
            <a:r>
              <a:rPr lang="en-US" altLang="ja-JP" sz="1200" dirty="0"/>
              <a:t>   </a:t>
            </a:r>
            <a:r>
              <a:rPr lang="ja-JP" altLang="en-US" sz="1200" dirty="0"/>
              <a:t>　　・ファイルの用意（圧縮されている場合には事前に解凍を行ってください）</a:t>
            </a:r>
          </a:p>
        </p:txBody>
      </p:sp>
      <p:grpSp>
        <p:nvGrpSpPr>
          <p:cNvPr id="4" name="Group 5"/>
          <p:cNvGrpSpPr>
            <a:grpSpLocks/>
          </p:cNvGrpSpPr>
          <p:nvPr/>
        </p:nvGrpSpPr>
        <p:grpSpPr bwMode="auto">
          <a:xfrm>
            <a:off x="0" y="8832857"/>
            <a:ext cx="6858000" cy="311150"/>
            <a:chOff x="0" y="5564"/>
            <a:chExt cx="4320" cy="196"/>
          </a:xfrm>
        </p:grpSpPr>
        <p:sp>
          <p:nvSpPr>
            <p:cNvPr id="5"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6"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7" name="スライド番号プレースホルダー 6"/>
          <p:cNvSpPr>
            <a:spLocks noGrp="1"/>
          </p:cNvSpPr>
          <p:nvPr>
            <p:ph type="sldNum" sz="quarter" idx="12"/>
          </p:nvPr>
        </p:nvSpPr>
        <p:spPr/>
        <p:txBody>
          <a:bodyPr/>
          <a:lstStyle/>
          <a:p>
            <a:pPr>
              <a:defRPr/>
            </a:pPr>
            <a:fld id="{35A1F1D6-70A8-477E-8C3F-98D28913C893}" type="slidenum">
              <a:rPr lang="ja-JP" altLang="en-US" smtClean="0"/>
              <a:pPr>
                <a:defRPr/>
              </a:pPr>
              <a:t>5</a:t>
            </a:fld>
            <a:endParaRPr lang="ja-JP" altLang="en-US"/>
          </a:p>
        </p:txBody>
      </p:sp>
      <p:sp>
        <p:nvSpPr>
          <p:cNvPr id="13" name="Rectangle 24"/>
          <p:cNvSpPr>
            <a:spLocks noChangeArrowheads="1"/>
          </p:cNvSpPr>
          <p:nvPr/>
        </p:nvSpPr>
        <p:spPr bwMode="auto">
          <a:xfrm>
            <a:off x="260350" y="4131692"/>
            <a:ext cx="6408738" cy="248402"/>
          </a:xfrm>
          <a:prstGeom prst="rect">
            <a:avLst/>
          </a:prstGeom>
          <a:noFill/>
          <a:ln>
            <a:noFill/>
          </a:ln>
          <a:effectLst/>
        </p:spPr>
        <p:txBody>
          <a:bodyPr lIns="90000" tIns="46800" rIns="90000" bIns="46800">
            <a:spAutoFit/>
          </a:bodyPr>
          <a:lstStyle/>
          <a:p>
            <a:pPr marL="342900" indent="-342900" algn="l">
              <a:defRPr/>
            </a:pPr>
            <a:r>
              <a:rPr lang="ja-JP" altLang="en-US" sz="1000" dirty="0">
                <a:latin typeface="+mn-ea"/>
                <a:ea typeface="+mn-ea"/>
              </a:rPr>
              <a:t>　</a:t>
            </a:r>
            <a:endParaRPr lang="ja-JP" altLang="en-US" sz="1000" dirty="0">
              <a:latin typeface="+mn-ea"/>
            </a:endParaRPr>
          </a:p>
        </p:txBody>
      </p:sp>
      <p:sp>
        <p:nvSpPr>
          <p:cNvPr id="14" name="タイトル 1"/>
          <p:cNvSpPr txBox="1">
            <a:spLocks/>
          </p:cNvSpPr>
          <p:nvPr/>
        </p:nvSpPr>
        <p:spPr>
          <a:xfrm>
            <a:off x="284819" y="3769170"/>
            <a:ext cx="3933056" cy="684213"/>
          </a:xfrm>
          <a:prstGeom prst="rect">
            <a:avLst/>
          </a:prstGeom>
        </p:spPr>
        <p:txBody>
          <a:bodyPr/>
          <a:lstStyle>
            <a:lvl1pPr algn="ctr" rtl="0" fontAlgn="base">
              <a:spcBef>
                <a:spcPct val="0"/>
              </a:spcBef>
              <a:spcAft>
                <a:spcPct val="0"/>
              </a:spcAft>
              <a:defRPr kumimoji="1" sz="4400" kern="1200">
                <a:solidFill>
                  <a:schemeClr val="tx1"/>
                </a:solidFill>
                <a:latin typeface="+mj-lt"/>
                <a:ea typeface="+mj-ea"/>
                <a:cs typeface="+mj-cs"/>
              </a:defRPr>
            </a:lvl1pPr>
            <a:lvl2pPr algn="ctr" rtl="0" fontAlgn="base">
              <a:spcBef>
                <a:spcPct val="0"/>
              </a:spcBef>
              <a:spcAft>
                <a:spcPct val="0"/>
              </a:spcAft>
              <a:defRPr kumimoji="1" sz="4400">
                <a:solidFill>
                  <a:schemeClr val="tx1"/>
                </a:solidFill>
                <a:latin typeface="Calibri" pitchFamily="34" charset="0"/>
                <a:ea typeface="ＭＳ Ｐゴシック" charset="-128"/>
              </a:defRPr>
            </a:lvl2pPr>
            <a:lvl3pPr algn="ctr" rtl="0" fontAlgn="base">
              <a:spcBef>
                <a:spcPct val="0"/>
              </a:spcBef>
              <a:spcAft>
                <a:spcPct val="0"/>
              </a:spcAft>
              <a:defRPr kumimoji="1" sz="4400">
                <a:solidFill>
                  <a:schemeClr val="tx1"/>
                </a:solidFill>
                <a:latin typeface="Calibri" pitchFamily="34" charset="0"/>
                <a:ea typeface="ＭＳ Ｐゴシック" charset="-128"/>
              </a:defRPr>
            </a:lvl3pPr>
            <a:lvl4pPr algn="ctr" rtl="0" fontAlgn="base">
              <a:spcBef>
                <a:spcPct val="0"/>
              </a:spcBef>
              <a:spcAft>
                <a:spcPct val="0"/>
              </a:spcAft>
              <a:defRPr kumimoji="1" sz="4400">
                <a:solidFill>
                  <a:schemeClr val="tx1"/>
                </a:solidFill>
                <a:latin typeface="Calibri" pitchFamily="34" charset="0"/>
                <a:ea typeface="ＭＳ Ｐゴシック" charset="-128"/>
              </a:defRPr>
            </a:lvl4pPr>
            <a:lvl5pPr algn="ctr" rtl="0" fontAlgn="base">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endParaRPr lang="ja-JP" altLang="en-US" sz="1800" b="1" dirty="0">
              <a:latin typeface="+mj-ea"/>
            </a:endParaRPr>
          </a:p>
        </p:txBody>
      </p:sp>
      <p:sp>
        <p:nvSpPr>
          <p:cNvPr id="12" name="タイトル 1"/>
          <p:cNvSpPr>
            <a:spLocks noGrp="1"/>
          </p:cNvSpPr>
          <p:nvPr>
            <p:ph type="title"/>
          </p:nvPr>
        </p:nvSpPr>
        <p:spPr>
          <a:xfrm>
            <a:off x="260350" y="0"/>
            <a:ext cx="3933056" cy="684213"/>
          </a:xfrm>
        </p:spPr>
        <p:txBody>
          <a:bodyPr/>
          <a:lstStyle/>
          <a:p>
            <a:pPr algn="l"/>
            <a:r>
              <a:rPr lang="ja-JP" altLang="en-US" sz="2400" b="1" dirty="0">
                <a:latin typeface="+mj-ea"/>
              </a:rPr>
              <a:t>は じ め に</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3"/>
          <a:stretch>
            <a:fillRect/>
          </a:stretch>
        </p:blipFill>
        <p:spPr>
          <a:xfrm>
            <a:off x="938582" y="6320707"/>
            <a:ext cx="5143500" cy="1771650"/>
          </a:xfrm>
          <a:prstGeom prst="rect">
            <a:avLst/>
          </a:prstGeom>
        </p:spPr>
      </p:pic>
      <p:sp>
        <p:nvSpPr>
          <p:cNvPr id="18433" name="コンテンツ プレースホルダー 2"/>
          <p:cNvSpPr>
            <a:spLocks noGrp="1"/>
          </p:cNvSpPr>
          <p:nvPr>
            <p:ph idx="1"/>
          </p:nvPr>
        </p:nvSpPr>
        <p:spPr>
          <a:xfrm>
            <a:off x="260350" y="684212"/>
            <a:ext cx="6399212" cy="7920235"/>
          </a:xfrm>
        </p:spPr>
        <p:txBody>
          <a:bodyPr/>
          <a:lstStyle/>
          <a:p>
            <a:pPr marL="0" indent="0">
              <a:buNone/>
            </a:pPr>
            <a:r>
              <a:rPr lang="ja-JP" altLang="en-US" sz="1600" b="1" dirty="0"/>
              <a:t>・ </a:t>
            </a:r>
            <a:r>
              <a:rPr lang="en-US" altLang="ja-JP" sz="1600" b="1" dirty="0"/>
              <a:t>Bluetooth</a:t>
            </a:r>
            <a:r>
              <a:rPr lang="ja-JP" altLang="en-US" sz="1600" b="1" dirty="0"/>
              <a:t>接続でドライバを使用する際は、ドライバセットアップ前に</a:t>
            </a:r>
            <a:r>
              <a:rPr lang="en-US" altLang="ja-JP" sz="1600" b="1" dirty="0"/>
              <a:t>PC</a:t>
            </a:r>
            <a:r>
              <a:rPr lang="ja-JP" altLang="en-US" sz="1600" b="1" dirty="0"/>
              <a:t>とペアリングしておく必要があります。</a:t>
            </a:r>
            <a:endParaRPr lang="en-US" altLang="ja-JP" sz="1600" b="1" dirty="0"/>
          </a:p>
          <a:p>
            <a:pPr marL="0" indent="0">
              <a:buNone/>
            </a:pPr>
            <a:r>
              <a:rPr lang="ja-JP" altLang="en-US" sz="1600" b="1" dirty="0">
                <a:latin typeface="ＭＳ Ｐゴシック" charset="-128"/>
              </a:rPr>
              <a:t>　</a:t>
            </a:r>
            <a:r>
              <a:rPr lang="ja-JP" altLang="en-US" sz="1100" dirty="0">
                <a:latin typeface="ＭＳ Ｐゴシック" charset="-128"/>
              </a:rPr>
              <a:t>　次の手順でシステムと、プリンタを接続して下さい。</a:t>
            </a:r>
          </a:p>
          <a:p>
            <a:pPr marL="0" indent="0">
              <a:buNone/>
            </a:pPr>
            <a:r>
              <a:rPr lang="ja-JP" altLang="en-US" sz="1100" dirty="0">
                <a:latin typeface="ＭＳ Ｐゴシック" charset="-128"/>
              </a:rPr>
              <a:t>　　　</a:t>
            </a:r>
            <a:r>
              <a:rPr lang="en-US" altLang="ja-JP" sz="1100" dirty="0">
                <a:latin typeface="ＭＳ Ｐゴシック" charset="-128"/>
              </a:rPr>
              <a:t>(1)</a:t>
            </a:r>
            <a:r>
              <a:rPr lang="ja-JP" altLang="en-US" sz="1100" dirty="0">
                <a:latin typeface="ＭＳ Ｐゴシック" charset="-128"/>
              </a:rPr>
              <a:t> ＰＣの電源を入れます。</a:t>
            </a:r>
          </a:p>
          <a:p>
            <a:pPr marL="0" indent="0">
              <a:buNone/>
            </a:pPr>
            <a:r>
              <a:rPr lang="ja-JP" altLang="en-US" sz="1100" dirty="0">
                <a:latin typeface="ＭＳ Ｐゴシック" charset="-128"/>
              </a:rPr>
              <a:t>　　　</a:t>
            </a:r>
            <a:r>
              <a:rPr lang="en-US" altLang="ja-JP" sz="1100" dirty="0">
                <a:latin typeface="ＭＳ Ｐゴシック" charset="-128"/>
              </a:rPr>
              <a:t>(2)</a:t>
            </a:r>
            <a:r>
              <a:rPr lang="ja-JP" altLang="en-US" sz="1100" dirty="0">
                <a:latin typeface="ＭＳ Ｐゴシック" charset="-128"/>
              </a:rPr>
              <a:t> プリンタの電源を入れます。</a:t>
            </a: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(3) </a:t>
            </a:r>
            <a:r>
              <a:rPr lang="ja-JP" altLang="en-US" sz="1100" dirty="0">
                <a:latin typeface="ＭＳ Ｐゴシック" charset="-128"/>
              </a:rPr>
              <a:t>「</a:t>
            </a:r>
            <a:r>
              <a:rPr lang="en-US" altLang="ja-JP" sz="1100" dirty="0">
                <a:latin typeface="ＭＳ Ｐゴシック" charset="-128"/>
              </a:rPr>
              <a:t>Windows</a:t>
            </a:r>
            <a:r>
              <a:rPr lang="ja-JP" altLang="en-US" sz="1100" dirty="0">
                <a:latin typeface="ＭＳ Ｐゴシック" charset="-128"/>
              </a:rPr>
              <a:t>の設定」を開き「デバイス」をクリックします。</a:t>
            </a: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(4) </a:t>
            </a:r>
            <a:r>
              <a:rPr lang="ja-JP" altLang="en-US" sz="1100" dirty="0">
                <a:latin typeface="ＭＳ Ｐゴシック" charset="-128"/>
              </a:rPr>
              <a:t>「</a:t>
            </a:r>
            <a:r>
              <a:rPr lang="en-US" altLang="ja-JP" sz="1100" dirty="0">
                <a:latin typeface="ＭＳ Ｐゴシック" charset="-128"/>
              </a:rPr>
              <a:t>Bluetooth</a:t>
            </a:r>
            <a:r>
              <a:rPr lang="ja-JP" altLang="en-US" sz="1100" dirty="0">
                <a:latin typeface="ＭＳ Ｐゴシック" charset="-128"/>
              </a:rPr>
              <a:t>とその他デバイス」から</a:t>
            </a:r>
            <a:r>
              <a:rPr lang="en-US" altLang="ja-JP" sz="1100" dirty="0">
                <a:latin typeface="ＭＳ Ｐゴシック" charset="-128"/>
              </a:rPr>
              <a:t>Bluetooth</a:t>
            </a:r>
            <a:r>
              <a:rPr lang="ja-JP" altLang="en-US" sz="1100" dirty="0">
                <a:latin typeface="ＭＳ Ｐゴシック" charset="-128"/>
              </a:rPr>
              <a:t>をオンにして、</a:t>
            </a: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Bluetooth</a:t>
            </a:r>
            <a:r>
              <a:rPr lang="ja-JP" altLang="en-US" sz="1100" dirty="0">
                <a:latin typeface="ＭＳ Ｐゴシック" charset="-128"/>
              </a:rPr>
              <a:t>またはその他のデバイスを追加する」をクリックします。  </a:t>
            </a:r>
            <a:endParaRPr lang="en-US" altLang="ja-JP" sz="1100" b="1" dirty="0">
              <a:latin typeface="+mn-ea"/>
            </a:endParaRP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正方形/長方形 2"/>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1</a:t>
            </a:r>
            <a:r>
              <a:rPr lang="ja-JP" altLang="en-US" sz="2400" b="1" dirty="0" err="1">
                <a:latin typeface="ＭＳ Ｐゴシック" pitchFamily="50" charset="-128"/>
                <a:ea typeface="ＭＳ Ｐゴシック" pitchFamily="50" charset="-128"/>
              </a:rPr>
              <a:t>．</a:t>
            </a:r>
            <a:r>
              <a:rPr lang="en-US" altLang="ja-JP" sz="2400" b="1" dirty="0">
                <a:latin typeface="ＭＳ ゴシック" pitchFamily="49" charset="-128"/>
                <a:ea typeface="ＭＳ ゴシック" pitchFamily="49" charset="-128"/>
              </a:rPr>
              <a:t>Bluetooth</a:t>
            </a:r>
            <a:r>
              <a:rPr lang="ja-JP" altLang="en-US" sz="2400" b="1" dirty="0">
                <a:latin typeface="ＭＳ ゴシック" pitchFamily="49" charset="-128"/>
                <a:ea typeface="ＭＳ ゴシック" pitchFamily="49" charset="-128"/>
              </a:rPr>
              <a:t>接続時の事前準備</a:t>
            </a:r>
            <a:endParaRPr lang="en-US" altLang="ja-JP" sz="24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2"/>
          </p:nvPr>
        </p:nvSpPr>
        <p:spPr/>
        <p:txBody>
          <a:bodyPr/>
          <a:lstStyle/>
          <a:p>
            <a:pPr>
              <a:defRPr/>
            </a:pPr>
            <a:fld id="{35A1F1D6-70A8-477E-8C3F-98D28913C893}" type="slidenum">
              <a:rPr lang="ja-JP" altLang="en-US" smtClean="0"/>
              <a:pPr>
                <a:defRPr/>
              </a:pPr>
              <a:t>6</a:t>
            </a:fld>
            <a:endParaRPr lang="ja-JP" altLang="en-US"/>
          </a:p>
        </p:txBody>
      </p:sp>
      <p:pic>
        <p:nvPicPr>
          <p:cNvPr id="9" name="図 8"/>
          <p:cNvPicPr>
            <a:picLocks noChangeAspect="1"/>
          </p:cNvPicPr>
          <p:nvPr/>
        </p:nvPicPr>
        <p:blipFill>
          <a:blip r:embed="rId4"/>
          <a:stretch>
            <a:fillRect/>
          </a:stretch>
        </p:blipFill>
        <p:spPr>
          <a:xfrm>
            <a:off x="871875" y="2195736"/>
            <a:ext cx="5176162" cy="3207960"/>
          </a:xfrm>
          <a:prstGeom prst="rect">
            <a:avLst/>
          </a:prstGeom>
        </p:spPr>
      </p:pic>
      <p:sp>
        <p:nvSpPr>
          <p:cNvPr id="12" name="角丸四角形 11"/>
          <p:cNvSpPr/>
          <p:nvPr/>
        </p:nvSpPr>
        <p:spPr>
          <a:xfrm>
            <a:off x="3484890" y="3635896"/>
            <a:ext cx="1672301"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15" name="角丸四角形 14"/>
          <p:cNvSpPr/>
          <p:nvPr/>
        </p:nvSpPr>
        <p:spPr>
          <a:xfrm>
            <a:off x="3222244" y="7062609"/>
            <a:ext cx="2213601"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
        <p:nvSpPr>
          <p:cNvPr id="2" name="テキスト ボックス 1"/>
          <p:cNvSpPr txBox="1"/>
          <p:nvPr/>
        </p:nvSpPr>
        <p:spPr>
          <a:xfrm>
            <a:off x="3893411" y="7712043"/>
            <a:ext cx="1584176" cy="338554"/>
          </a:xfrm>
          <a:prstGeom prst="rect">
            <a:avLst/>
          </a:prstGeom>
          <a:noFill/>
        </p:spPr>
        <p:txBody>
          <a:bodyPr wrap="square" rtlCol="0">
            <a:spAutoFit/>
          </a:bodyPr>
          <a:lstStyle/>
          <a:p>
            <a:r>
              <a:rPr kumimoji="1" lang="ja-JP" altLang="en-US" sz="1600" b="1" dirty="0">
                <a:solidFill>
                  <a:srgbClr val="FF0000"/>
                </a:solidFill>
              </a:rPr>
              <a:t>←オンにする</a:t>
            </a:r>
          </a:p>
        </p:txBody>
      </p:sp>
    </p:spTree>
    <p:extLst>
      <p:ext uri="{BB962C8B-B14F-4D97-AF65-F5344CB8AC3E}">
        <p14:creationId xmlns:p14="http://schemas.microsoft.com/office/powerpoint/2010/main" val="2777928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コンテンツ プレースホルダー 2"/>
          <p:cNvSpPr>
            <a:spLocks noGrp="1"/>
          </p:cNvSpPr>
          <p:nvPr>
            <p:ph idx="1"/>
          </p:nvPr>
        </p:nvSpPr>
        <p:spPr>
          <a:xfrm>
            <a:off x="260350" y="684212"/>
            <a:ext cx="6399212" cy="7920235"/>
          </a:xfrm>
        </p:spPr>
        <p:txBody>
          <a:bodyPr/>
          <a:lstStyle/>
          <a:p>
            <a:pPr marL="0" indent="0">
              <a:buNone/>
            </a:pPr>
            <a:r>
              <a:rPr lang="ja-JP" altLang="en-US" sz="1100" dirty="0">
                <a:latin typeface="ＭＳ Ｐゴシック" charset="-128"/>
              </a:rPr>
              <a:t>　　　</a:t>
            </a:r>
            <a:r>
              <a:rPr lang="en-US" altLang="ja-JP" sz="1100" dirty="0">
                <a:latin typeface="ＭＳ Ｐゴシック" charset="-128"/>
              </a:rPr>
              <a:t>(5)</a:t>
            </a:r>
            <a:r>
              <a:rPr lang="ja-JP" altLang="en-US" sz="1100" dirty="0">
                <a:latin typeface="ＭＳ Ｐゴシック" charset="-128"/>
              </a:rPr>
              <a:t> 「デバイスを追加する」が開くので、</a:t>
            </a:r>
            <a:r>
              <a:rPr lang="en-US" altLang="ja-JP" sz="1100" dirty="0">
                <a:latin typeface="ＭＳ Ｐゴシック" charset="-128"/>
              </a:rPr>
              <a:t>Bluetooth</a:t>
            </a:r>
            <a:r>
              <a:rPr lang="ja-JP" altLang="en-US" sz="1100" dirty="0">
                <a:latin typeface="ＭＳ Ｐゴシック" charset="-128"/>
              </a:rPr>
              <a:t>を選択する。</a:t>
            </a:r>
            <a:endParaRPr lang="en-US" altLang="ja-JP" sz="1100" dirty="0">
              <a:latin typeface="ＭＳ Ｐゴシック" charset="-128"/>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endParaRPr lang="en-US" altLang="ja-JP" sz="1100" b="1" dirty="0">
              <a:latin typeface="+mn-ea"/>
            </a:endParaRPr>
          </a:p>
          <a:p>
            <a:pPr marL="0" indent="0">
              <a:buNone/>
            </a:pPr>
            <a:r>
              <a:rPr lang="ja-JP" altLang="en-US" sz="1100" dirty="0">
                <a:latin typeface="ＭＳ Ｐゴシック" charset="-128"/>
              </a:rPr>
              <a:t>　　　</a:t>
            </a:r>
            <a:r>
              <a:rPr lang="en-US" altLang="ja-JP" sz="1100" dirty="0">
                <a:latin typeface="ＭＳ Ｐゴシック" charset="-128"/>
              </a:rPr>
              <a:t>(6)</a:t>
            </a:r>
            <a:r>
              <a:rPr lang="ja-JP" altLang="en-US" sz="1100" dirty="0">
                <a:latin typeface="ＭＳ Ｐゴシック" charset="-128"/>
              </a:rPr>
              <a:t> ペアリングしたい</a:t>
            </a:r>
            <a:r>
              <a:rPr lang="en-US" altLang="ja-JP" sz="1100" dirty="0">
                <a:latin typeface="ＭＳ Ｐゴシック" charset="-128"/>
              </a:rPr>
              <a:t>Bluetooth</a:t>
            </a:r>
            <a:r>
              <a:rPr lang="ja-JP" altLang="en-US" sz="1100" dirty="0">
                <a:latin typeface="ＭＳ Ｐゴシック" charset="-128"/>
              </a:rPr>
              <a:t>プリンタを選択します。</a:t>
            </a: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endParaRPr lang="en-US" altLang="ja-JP" sz="1100"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a:t>
            </a:r>
            <a:r>
              <a:rPr lang="ja-JP" altLang="en-US" sz="1100" dirty="0">
                <a:latin typeface="ＭＳ Ｐゴシック" charset="-128"/>
              </a:rPr>
              <a:t>プリンタが一覧に表示されない場合はプリンタがペアリング可能な状態でない可能性があります。</a:t>
            </a:r>
            <a:endParaRPr lang="en-US" altLang="ja-JP" sz="1100" dirty="0">
              <a:latin typeface="ＭＳ Ｐゴシック" charset="-128"/>
            </a:endParaRPr>
          </a:p>
          <a:p>
            <a:pPr marL="0" indent="0">
              <a:buNone/>
            </a:pPr>
            <a:r>
              <a:rPr lang="ja-JP" altLang="en-US" sz="1100" dirty="0">
                <a:latin typeface="ＭＳ Ｐゴシック" charset="-128"/>
              </a:rPr>
              <a:t>　　　　　　 プリンタのインタフェース設定が</a:t>
            </a:r>
            <a:r>
              <a:rPr lang="en-US" altLang="ja-JP" sz="1100" dirty="0">
                <a:latin typeface="ＭＳ Ｐゴシック" charset="-128"/>
              </a:rPr>
              <a:t>Bluetooth</a:t>
            </a:r>
            <a:r>
              <a:rPr lang="ja-JP" altLang="en-US" sz="1100" dirty="0">
                <a:latin typeface="ＭＳ Ｐゴシック" charset="-128"/>
              </a:rPr>
              <a:t>である事、既に別の機器とペアリングされていないか等</a:t>
            </a:r>
            <a:endParaRPr lang="en-US" altLang="ja-JP" sz="1100" dirty="0">
              <a:latin typeface="ＭＳ Ｐゴシック" charset="-128"/>
            </a:endParaRPr>
          </a:p>
          <a:p>
            <a:pPr marL="0" indent="0">
              <a:buNone/>
            </a:pPr>
            <a:r>
              <a:rPr lang="ja-JP" altLang="en-US" sz="1100" dirty="0">
                <a:latin typeface="ＭＳ Ｐゴシック" charset="-128"/>
              </a:rPr>
              <a:t>　　　　　　 を確認ください。</a:t>
            </a:r>
            <a:endParaRPr lang="en-US" altLang="ja-JP" sz="1100" dirty="0">
              <a:latin typeface="ＭＳ Ｐゴシック" charset="-128"/>
            </a:endParaRPr>
          </a:p>
          <a:p>
            <a:pPr marL="0" indent="0">
              <a:buNone/>
            </a:pPr>
            <a:endParaRPr lang="en-US" altLang="ja-JP" sz="1100" b="1" dirty="0">
              <a:latin typeface="+mn-ea"/>
            </a:endParaRP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正方形/長方形 2"/>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1</a:t>
            </a:r>
            <a:r>
              <a:rPr lang="ja-JP" altLang="en-US" sz="2400" b="1" dirty="0" err="1">
                <a:latin typeface="ＭＳ Ｐゴシック" pitchFamily="50" charset="-128"/>
                <a:ea typeface="ＭＳ Ｐゴシック" pitchFamily="50" charset="-128"/>
              </a:rPr>
              <a:t>．</a:t>
            </a:r>
            <a:r>
              <a:rPr lang="en-US" altLang="ja-JP" sz="2400" b="1" dirty="0">
                <a:latin typeface="ＭＳ ゴシック" pitchFamily="49" charset="-128"/>
                <a:ea typeface="ＭＳ ゴシック" pitchFamily="49" charset="-128"/>
              </a:rPr>
              <a:t>Bluetooth</a:t>
            </a:r>
            <a:r>
              <a:rPr lang="ja-JP" altLang="en-US" sz="2400" b="1" dirty="0">
                <a:latin typeface="ＭＳ ゴシック" pitchFamily="49" charset="-128"/>
                <a:ea typeface="ＭＳ ゴシック" pitchFamily="49" charset="-128"/>
              </a:rPr>
              <a:t>接続時の事前準備</a:t>
            </a:r>
            <a:endParaRPr lang="en-US" altLang="ja-JP" sz="24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2"/>
          </p:nvPr>
        </p:nvSpPr>
        <p:spPr/>
        <p:txBody>
          <a:bodyPr/>
          <a:lstStyle/>
          <a:p>
            <a:pPr>
              <a:defRPr/>
            </a:pPr>
            <a:fld id="{35A1F1D6-70A8-477E-8C3F-98D28913C893}" type="slidenum">
              <a:rPr lang="ja-JP" altLang="en-US" smtClean="0"/>
              <a:pPr>
                <a:defRPr/>
              </a:pPr>
              <a:t>7</a:t>
            </a:fld>
            <a:endParaRPr lang="ja-JP" altLang="en-US"/>
          </a:p>
        </p:txBody>
      </p:sp>
      <p:pic>
        <p:nvPicPr>
          <p:cNvPr id="4" name="図 3"/>
          <p:cNvPicPr>
            <a:picLocks noChangeAspect="1"/>
          </p:cNvPicPr>
          <p:nvPr/>
        </p:nvPicPr>
        <p:blipFill rotWithShape="1">
          <a:blip r:embed="rId3"/>
          <a:srcRect b="44029"/>
          <a:stretch/>
        </p:blipFill>
        <p:spPr>
          <a:xfrm>
            <a:off x="840215" y="1043608"/>
            <a:ext cx="5239481" cy="3375124"/>
          </a:xfrm>
          <a:prstGeom prst="rect">
            <a:avLst/>
          </a:prstGeom>
        </p:spPr>
      </p:pic>
      <p:sp>
        <p:nvSpPr>
          <p:cNvPr id="14" name="角丸四角形 13"/>
          <p:cNvSpPr/>
          <p:nvPr/>
        </p:nvSpPr>
        <p:spPr>
          <a:xfrm>
            <a:off x="908720" y="2349356"/>
            <a:ext cx="400618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pic>
        <p:nvPicPr>
          <p:cNvPr id="10" name="図 9"/>
          <p:cNvPicPr>
            <a:picLocks noChangeAspect="1"/>
          </p:cNvPicPr>
          <p:nvPr/>
        </p:nvPicPr>
        <p:blipFill rotWithShape="1">
          <a:blip r:embed="rId4"/>
          <a:srcRect b="63135"/>
          <a:stretch/>
        </p:blipFill>
        <p:spPr>
          <a:xfrm>
            <a:off x="840214" y="5090537"/>
            <a:ext cx="5239481" cy="2222996"/>
          </a:xfrm>
          <a:prstGeom prst="rect">
            <a:avLst/>
          </a:prstGeom>
        </p:spPr>
      </p:pic>
      <p:sp>
        <p:nvSpPr>
          <p:cNvPr id="16" name="角丸四角形 15"/>
          <p:cNvSpPr/>
          <p:nvPr/>
        </p:nvSpPr>
        <p:spPr>
          <a:xfrm>
            <a:off x="882990" y="6481786"/>
            <a:ext cx="2113962"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Tree>
    <p:extLst>
      <p:ext uri="{BB962C8B-B14F-4D97-AF65-F5344CB8AC3E}">
        <p14:creationId xmlns:p14="http://schemas.microsoft.com/office/powerpoint/2010/main" val="1642218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b="67759"/>
          <a:stretch/>
        </p:blipFill>
        <p:spPr>
          <a:xfrm>
            <a:off x="840215" y="1115617"/>
            <a:ext cx="5239481" cy="1944216"/>
          </a:xfrm>
          <a:prstGeom prst="rect">
            <a:avLst/>
          </a:prstGeom>
        </p:spPr>
      </p:pic>
      <p:sp>
        <p:nvSpPr>
          <p:cNvPr id="18433" name="コンテンツ プレースホルダー 2"/>
          <p:cNvSpPr>
            <a:spLocks noGrp="1"/>
          </p:cNvSpPr>
          <p:nvPr>
            <p:ph idx="1"/>
          </p:nvPr>
        </p:nvSpPr>
        <p:spPr>
          <a:xfrm>
            <a:off x="260350" y="684212"/>
            <a:ext cx="6399212" cy="7920235"/>
          </a:xfrm>
        </p:spPr>
        <p:txBody>
          <a:bodyPr/>
          <a:lstStyle/>
          <a:p>
            <a:pPr marL="0" indent="0">
              <a:buNone/>
            </a:pPr>
            <a:r>
              <a:rPr lang="ja-JP" altLang="en-US" sz="1100" dirty="0">
                <a:latin typeface="ＭＳ Ｐゴシック" charset="-128"/>
              </a:rPr>
              <a:t>　　　</a:t>
            </a:r>
            <a:r>
              <a:rPr lang="en-US" altLang="ja-JP" sz="1100" dirty="0">
                <a:latin typeface="ＭＳ Ｐゴシック" charset="-128"/>
              </a:rPr>
              <a:t>(7)</a:t>
            </a:r>
            <a:r>
              <a:rPr lang="ja-JP" altLang="en-US" sz="1100" dirty="0">
                <a:latin typeface="ＭＳ Ｐゴシック" charset="-128"/>
              </a:rPr>
              <a:t> 下記のような画面となりデバイスの準備が出来たことを確認します。</a:t>
            </a:r>
            <a:endParaRPr lang="en-US" altLang="ja-JP" sz="1100"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endParaRPr lang="en-US" altLang="ja-JP" sz="1100" b="1" dirty="0">
              <a:latin typeface="ＭＳ Ｐゴシック" charset="-128"/>
            </a:endParaRPr>
          </a:p>
          <a:p>
            <a:pPr marL="0" indent="0">
              <a:buNone/>
            </a:pPr>
            <a:r>
              <a:rPr lang="ja-JP" altLang="en-US" sz="1100" dirty="0">
                <a:latin typeface="ＭＳ Ｐゴシック" charset="-128"/>
              </a:rPr>
              <a:t>　　　</a:t>
            </a:r>
            <a:r>
              <a:rPr lang="en-US" altLang="ja-JP" sz="1100" dirty="0">
                <a:latin typeface="ＭＳ Ｐゴシック" charset="-128"/>
              </a:rPr>
              <a:t>(8)</a:t>
            </a:r>
            <a:r>
              <a:rPr lang="ja-JP" altLang="en-US" sz="1100" dirty="0">
                <a:latin typeface="ＭＳ Ｐゴシック" charset="-128"/>
              </a:rPr>
              <a:t> 「</a:t>
            </a:r>
            <a:r>
              <a:rPr lang="en-US" altLang="ja-JP" sz="1100" dirty="0">
                <a:latin typeface="ＭＳ Ｐゴシック" charset="-128"/>
              </a:rPr>
              <a:t>Bluetooth</a:t>
            </a:r>
            <a:r>
              <a:rPr lang="ja-JP" altLang="en-US" sz="1100" dirty="0">
                <a:latin typeface="ＭＳ Ｐゴシック" charset="-128"/>
              </a:rPr>
              <a:t>とその他デバイス」に戻り、その他</a:t>
            </a:r>
            <a:r>
              <a:rPr lang="en-US" altLang="ja-JP" sz="1100" dirty="0">
                <a:latin typeface="ＭＳ Ｐゴシック" charset="-128"/>
              </a:rPr>
              <a:t>Bluetooth</a:t>
            </a:r>
            <a:r>
              <a:rPr lang="ja-JP" altLang="en-US" sz="1100" dirty="0">
                <a:latin typeface="ＭＳ Ｐゴシック" charset="-128"/>
              </a:rPr>
              <a:t>オプションをクリックします。</a:t>
            </a:r>
            <a:endParaRPr lang="en-US" altLang="ja-JP" sz="1100" b="1" dirty="0">
              <a:latin typeface="+mn-ea"/>
            </a:endParaRPr>
          </a:p>
        </p:txBody>
      </p:sp>
      <p:grpSp>
        <p:nvGrpSpPr>
          <p:cNvPr id="5" name="Group 5"/>
          <p:cNvGrpSpPr>
            <a:grpSpLocks/>
          </p:cNvGrpSpPr>
          <p:nvPr/>
        </p:nvGrpSpPr>
        <p:grpSpPr bwMode="auto">
          <a:xfrm>
            <a:off x="0" y="8832857"/>
            <a:ext cx="6858000" cy="311150"/>
            <a:chOff x="0" y="5564"/>
            <a:chExt cx="4320" cy="196"/>
          </a:xfrm>
        </p:grpSpPr>
        <p:sp>
          <p:nvSpPr>
            <p:cNvPr id="6" name="Rectangle 6"/>
            <p:cNvSpPr>
              <a:spLocks noChangeArrowheads="1"/>
            </p:cNvSpPr>
            <p:nvPr/>
          </p:nvSpPr>
          <p:spPr bwMode="auto">
            <a:xfrm>
              <a:off x="0" y="5716"/>
              <a:ext cx="4320" cy="44"/>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sp>
          <p:nvSpPr>
            <p:cNvPr id="7" name="Rectangle 7"/>
            <p:cNvSpPr>
              <a:spLocks noChangeArrowheads="1"/>
            </p:cNvSpPr>
            <p:nvPr/>
          </p:nvSpPr>
          <p:spPr bwMode="auto">
            <a:xfrm>
              <a:off x="0" y="5564"/>
              <a:ext cx="4320" cy="131"/>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1400">
                  <a:solidFill>
                    <a:schemeClr val="tx1"/>
                  </a:solidFill>
                  <a:latin typeface="Arial" charset="0"/>
                  <a:ea typeface="ＭＳ ゴシック" pitchFamily="49" charset="-128"/>
                </a:defRPr>
              </a:lvl1pPr>
              <a:lvl2pPr marL="742950" indent="-285750" eaLnBrk="0" hangingPunct="0">
                <a:defRPr kumimoji="1" sz="1400">
                  <a:solidFill>
                    <a:schemeClr val="tx1"/>
                  </a:solidFill>
                  <a:latin typeface="Arial" charset="0"/>
                  <a:ea typeface="ＭＳ ゴシック" pitchFamily="49" charset="-128"/>
                </a:defRPr>
              </a:lvl2pPr>
              <a:lvl3pPr marL="1143000" indent="-228600" eaLnBrk="0" hangingPunct="0">
                <a:defRPr kumimoji="1" sz="1400">
                  <a:solidFill>
                    <a:schemeClr val="tx1"/>
                  </a:solidFill>
                  <a:latin typeface="Arial" charset="0"/>
                  <a:ea typeface="ＭＳ ゴシック" pitchFamily="49" charset="-128"/>
                </a:defRPr>
              </a:lvl3pPr>
              <a:lvl4pPr marL="1600200" indent="-228600" eaLnBrk="0" hangingPunct="0">
                <a:defRPr kumimoji="1" sz="1400">
                  <a:solidFill>
                    <a:schemeClr val="tx1"/>
                  </a:solidFill>
                  <a:latin typeface="Arial" charset="0"/>
                  <a:ea typeface="ＭＳ ゴシック" pitchFamily="49" charset="-128"/>
                </a:defRPr>
              </a:lvl4pPr>
              <a:lvl5pPr marL="2057400" indent="-228600" eaLnBrk="0" hangingPunct="0">
                <a:defRPr kumimoji="1" sz="1400">
                  <a:solidFill>
                    <a:schemeClr val="tx1"/>
                  </a:solidFill>
                  <a:latin typeface="Arial" charset="0"/>
                  <a:ea typeface="ＭＳ ゴシック" pitchFamily="49" charset="-128"/>
                </a:defRPr>
              </a:lvl5pPr>
              <a:lvl6pPr marL="25146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6pPr>
              <a:lvl7pPr marL="29718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7pPr>
              <a:lvl8pPr marL="34290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8pPr>
              <a:lvl9pPr marL="3886200" indent="-228600" algn="ctr" eaLnBrk="0" fontAlgn="base" hangingPunct="0">
                <a:spcBef>
                  <a:spcPct val="0"/>
                </a:spcBef>
                <a:spcAft>
                  <a:spcPct val="0"/>
                </a:spcAft>
                <a:defRPr kumimoji="1" sz="1400">
                  <a:solidFill>
                    <a:schemeClr val="tx1"/>
                  </a:solidFill>
                  <a:latin typeface="Arial" charset="0"/>
                  <a:ea typeface="ＭＳ ゴシック" pitchFamily="49" charset="-128"/>
                </a:defRPr>
              </a:lvl9pPr>
            </a:lstStyle>
            <a:p>
              <a:pPr eaLnBrk="1" hangingPunct="1"/>
              <a:endParaRPr lang="ja-JP" altLang="en-US"/>
            </a:p>
          </p:txBody>
        </p:sp>
      </p:grpSp>
      <p:sp>
        <p:nvSpPr>
          <p:cNvPr id="3" name="正方形/長方形 2"/>
          <p:cNvSpPr/>
          <p:nvPr/>
        </p:nvSpPr>
        <p:spPr>
          <a:xfrm>
            <a:off x="0" y="55265"/>
            <a:ext cx="6858000" cy="461665"/>
          </a:xfrm>
          <a:prstGeom prst="rect">
            <a:avLst/>
          </a:prstGeom>
        </p:spPr>
        <p:txBody>
          <a:bodyPr wrap="square">
            <a:spAutoFit/>
          </a:bodyPr>
          <a:lstStyle/>
          <a:p>
            <a:pPr marL="0" indent="0">
              <a:buFont typeface="Arial" charset="0"/>
              <a:buNone/>
            </a:pPr>
            <a:r>
              <a:rPr lang="en-US" altLang="ja-JP" sz="2400" b="1" dirty="0">
                <a:latin typeface="ＭＳ Ｐゴシック" pitchFamily="50" charset="-128"/>
                <a:ea typeface="ＭＳ Ｐゴシック" pitchFamily="50" charset="-128"/>
              </a:rPr>
              <a:t>1</a:t>
            </a:r>
            <a:r>
              <a:rPr lang="ja-JP" altLang="en-US" sz="2400" b="1" dirty="0" err="1">
                <a:latin typeface="ＭＳ Ｐゴシック" pitchFamily="50" charset="-128"/>
                <a:ea typeface="ＭＳ Ｐゴシック" pitchFamily="50" charset="-128"/>
              </a:rPr>
              <a:t>．</a:t>
            </a:r>
            <a:r>
              <a:rPr lang="en-US" altLang="ja-JP" sz="2400" b="1" dirty="0">
                <a:latin typeface="ＭＳ ゴシック" pitchFamily="49" charset="-128"/>
                <a:ea typeface="ＭＳ ゴシック" pitchFamily="49" charset="-128"/>
              </a:rPr>
              <a:t>Bluetooth</a:t>
            </a:r>
            <a:r>
              <a:rPr lang="ja-JP" altLang="en-US" sz="2400" b="1" dirty="0">
                <a:latin typeface="ＭＳ ゴシック" pitchFamily="49" charset="-128"/>
                <a:ea typeface="ＭＳ ゴシック" pitchFamily="49" charset="-128"/>
              </a:rPr>
              <a:t>接続時の事前準備</a:t>
            </a:r>
            <a:endParaRPr lang="en-US" altLang="ja-JP" sz="2400" b="1" dirty="0">
              <a:latin typeface="ＭＳ Ｐゴシック" pitchFamily="50" charset="-128"/>
              <a:ea typeface="ＭＳ Ｐゴシック" pitchFamily="50" charset="-128"/>
            </a:endParaRPr>
          </a:p>
        </p:txBody>
      </p:sp>
      <p:sp>
        <p:nvSpPr>
          <p:cNvPr id="8" name="スライド番号プレースホルダー 7"/>
          <p:cNvSpPr>
            <a:spLocks noGrp="1"/>
          </p:cNvSpPr>
          <p:nvPr>
            <p:ph type="sldNum" sz="quarter" idx="12"/>
          </p:nvPr>
        </p:nvSpPr>
        <p:spPr/>
        <p:txBody>
          <a:bodyPr/>
          <a:lstStyle/>
          <a:p>
            <a:pPr>
              <a:defRPr/>
            </a:pPr>
            <a:fld id="{35A1F1D6-70A8-477E-8C3F-98D28913C893}" type="slidenum">
              <a:rPr lang="ja-JP" altLang="en-US" smtClean="0"/>
              <a:pPr>
                <a:defRPr/>
              </a:pPr>
              <a:t>8</a:t>
            </a:fld>
            <a:endParaRPr lang="ja-JP" altLang="en-US"/>
          </a:p>
        </p:txBody>
      </p:sp>
      <p:sp>
        <p:nvSpPr>
          <p:cNvPr id="14" name="角丸四角形 13"/>
          <p:cNvSpPr/>
          <p:nvPr/>
        </p:nvSpPr>
        <p:spPr>
          <a:xfrm>
            <a:off x="908720" y="2349356"/>
            <a:ext cx="400618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pic>
        <p:nvPicPr>
          <p:cNvPr id="9" name="図 8"/>
          <p:cNvPicPr>
            <a:picLocks noChangeAspect="1"/>
          </p:cNvPicPr>
          <p:nvPr/>
        </p:nvPicPr>
        <p:blipFill rotWithShape="1">
          <a:blip r:embed="rId4"/>
          <a:srcRect l="28176" b="57268"/>
          <a:stretch/>
        </p:blipFill>
        <p:spPr>
          <a:xfrm>
            <a:off x="840215" y="3707904"/>
            <a:ext cx="5332397" cy="2886659"/>
          </a:xfrm>
          <a:prstGeom prst="rect">
            <a:avLst/>
          </a:prstGeom>
          <a:ln>
            <a:solidFill>
              <a:schemeClr val="tx1"/>
            </a:solidFill>
          </a:ln>
        </p:spPr>
      </p:pic>
      <p:sp>
        <p:nvSpPr>
          <p:cNvPr id="15" name="角丸四角形 14"/>
          <p:cNvSpPr/>
          <p:nvPr/>
        </p:nvSpPr>
        <p:spPr>
          <a:xfrm>
            <a:off x="4402682" y="6131124"/>
            <a:ext cx="1186558" cy="2410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schemeClr val="bg1">
                  <a:lumMod val="95000"/>
                </a:schemeClr>
              </a:solidFill>
            </a:endParaRPr>
          </a:p>
        </p:txBody>
      </p:sp>
    </p:spTree>
    <p:extLst>
      <p:ext uri="{BB962C8B-B14F-4D97-AF65-F5344CB8AC3E}">
        <p14:creationId xmlns:p14="http://schemas.microsoft.com/office/powerpoint/2010/main" val="19360703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6331</TotalTime>
  <Words>2482</Words>
  <Application>Microsoft Office PowerPoint</Application>
  <PresentationFormat>画面に合わせる (4:3)</PresentationFormat>
  <Paragraphs>360</Paragraphs>
  <Slides>13</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HGP創英角ｺﾞｼｯｸUB</vt:lpstr>
      <vt:lpstr>HGSｺﾞｼｯｸE</vt:lpstr>
      <vt:lpstr>ＭＳ Ｐゴシック</vt:lpstr>
      <vt:lpstr>ＭＳ ゴシック</vt:lpstr>
      <vt:lpstr>Arial</vt:lpstr>
      <vt:lpstr>Calibri</vt:lpstr>
      <vt:lpstr>Office ​​テーマ</vt:lpstr>
      <vt:lpstr>PowerPoint プレゼンテーション</vt:lpstr>
      <vt:lpstr>PowerPoint プレゼンテーション</vt:lpstr>
      <vt:lpstr>PowerPoint プレゼンテーション</vt:lpstr>
      <vt:lpstr>も く じ</vt:lpstr>
      <vt:lpstr>は じ め に</vt:lpstr>
      <vt:lpstr>は じ め 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EXドライバにつて</dc:title>
  <dc:creator>Windows ユーザー</dc:creator>
  <cp:lastModifiedBy>乙黒 開利</cp:lastModifiedBy>
  <cp:revision>360</cp:revision>
  <cp:lastPrinted>2014-01-08T04:13:34Z</cp:lastPrinted>
  <dcterms:created xsi:type="dcterms:W3CDTF">2013-12-25T08:07:41Z</dcterms:created>
  <dcterms:modified xsi:type="dcterms:W3CDTF">2025-07-01T00:48:23Z</dcterms:modified>
</cp:coreProperties>
</file>